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8" r:id="rId5"/>
    <p:sldMasterId id="2147483734" r:id="rId6"/>
    <p:sldMasterId id="2147483747" r:id="rId7"/>
    <p:sldMasterId id="2147483764" r:id="rId8"/>
    <p:sldMasterId id="2147483766" r:id="rId9"/>
    <p:sldMasterId id="2147483769" r:id="rId10"/>
  </p:sldMasterIdLst>
  <p:notesMasterIdLst>
    <p:notesMasterId r:id="rId33"/>
  </p:notesMasterIdLst>
  <p:sldIdLst>
    <p:sldId id="288" r:id="rId11"/>
    <p:sldId id="334" r:id="rId12"/>
    <p:sldId id="256" r:id="rId13"/>
    <p:sldId id="335" r:id="rId14"/>
    <p:sldId id="283" r:id="rId15"/>
    <p:sldId id="281" r:id="rId16"/>
    <p:sldId id="280" r:id="rId17"/>
    <p:sldId id="266" r:id="rId18"/>
    <p:sldId id="336" r:id="rId19"/>
    <p:sldId id="337" r:id="rId20"/>
    <p:sldId id="338" r:id="rId21"/>
    <p:sldId id="339" r:id="rId22"/>
    <p:sldId id="340" r:id="rId23"/>
    <p:sldId id="341" r:id="rId24"/>
    <p:sldId id="342" r:id="rId25"/>
    <p:sldId id="343" r:id="rId26"/>
    <p:sldId id="344" r:id="rId27"/>
    <p:sldId id="345" r:id="rId28"/>
    <p:sldId id="329" r:id="rId29"/>
    <p:sldId id="346" r:id="rId30"/>
    <p:sldId id="279" r:id="rId31"/>
    <p:sldId id="289" r:id="rId3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F4561C-98CE-CB21-CDAB-D07E96E1380D}" name="Caroline Milne" initials="CM" userId="S::caroline.milne@bpie.eu::a2302ac9-f12d-47cb-a09a-50018ad0470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C66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4722CD-71A7-FE7A-14F0-072EE15937B1}" v="79" dt="2021-10-27T14:10:33.880"/>
    <p1510:client id="{17B9286C-8114-0093-44A7-734BD69A3BC0}" v="763" dt="2021-10-27T12:39:44.265"/>
    <p1510:client id="{AD9C1A1A-C421-4CA1-849A-92F458801959}" v="1615" dt="2021-10-27T13:42:56.564"/>
    <p1510:client id="{B9A9BE67-4D03-6B5E-426E-FD67EE665B18}" v="73" dt="2021-10-27T09:44:40.692"/>
    <p1510:client id="{D9487573-96DC-41A5-AA00-AE9A5682E443}" v="240" dt="2021-10-27T20:00:31.971"/>
    <p1510:client id="{F12A8ECE-1843-5E7D-E789-98251B85BE81}" v="138" dt="2021-10-27T09:45:59.701"/>
    <p1510:client id="{FD5AB572-3EFB-3768-F6A7-20960AB60044}" v="140" dt="2021-10-27T09:26:24.2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2" autoAdjust="0"/>
    <p:restoredTop sz="94660"/>
  </p:normalViewPr>
  <p:slideViewPr>
    <p:cSldViewPr snapToGrid="0">
      <p:cViewPr varScale="1">
        <p:scale>
          <a:sx n="62" d="100"/>
          <a:sy n="62" d="100"/>
        </p:scale>
        <p:origin x="7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microsoft.com/office/2015/10/relationships/revisionInfo" Target="revisionInfo.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Junkel" userId="S::jo.junkel@bpie.eu::c15f528c-e7d2-4231-b000-20e43f3e5f12" providerId="AD" clId="Web-{F12A8ECE-1843-5E7D-E789-98251B85BE81}"/>
    <pc:docChg chg="modSld">
      <pc:chgData name="Jo Junkel" userId="S::jo.junkel@bpie.eu::c15f528c-e7d2-4231-b000-20e43f3e5f12" providerId="AD" clId="Web-{F12A8ECE-1843-5E7D-E789-98251B85BE81}" dt="2021-10-27T09:45:59.701" v="77" actId="1076"/>
      <pc:docMkLst>
        <pc:docMk/>
      </pc:docMkLst>
      <pc:sldChg chg="modSp">
        <pc:chgData name="Jo Junkel" userId="S::jo.junkel@bpie.eu::c15f528c-e7d2-4231-b000-20e43f3e5f12" providerId="AD" clId="Web-{F12A8ECE-1843-5E7D-E789-98251B85BE81}" dt="2021-10-27T09:45:59.701" v="77" actId="1076"/>
        <pc:sldMkLst>
          <pc:docMk/>
          <pc:sldMk cId="4069185999" sldId="256"/>
        </pc:sldMkLst>
        <pc:spChg chg="mod">
          <ac:chgData name="Jo Junkel" userId="S::jo.junkel@bpie.eu::c15f528c-e7d2-4231-b000-20e43f3e5f12" providerId="AD" clId="Web-{F12A8ECE-1843-5E7D-E789-98251B85BE81}" dt="2021-10-27T09:45:59.701" v="77" actId="1076"/>
          <ac:spMkLst>
            <pc:docMk/>
            <pc:sldMk cId="4069185999" sldId="256"/>
            <ac:spMk id="13" creationId="{5BB2CF3E-2CDF-41FF-9237-34D2EB335E4A}"/>
          </ac:spMkLst>
        </pc:spChg>
      </pc:sldChg>
    </pc:docChg>
  </pc:docChgLst>
  <pc:docChgLst>
    <pc:chgData name="Caroline Milne" userId="a2302ac9-f12d-47cb-a09a-50018ad04707" providerId="ADAL" clId="{D9487573-96DC-41A5-AA00-AE9A5682E443}"/>
    <pc:docChg chg="undo custSel addSld delSld modSld sldOrd modMainMaster">
      <pc:chgData name="Caroline Milne" userId="a2302ac9-f12d-47cb-a09a-50018ad04707" providerId="ADAL" clId="{D9487573-96DC-41A5-AA00-AE9A5682E443}" dt="2021-10-27T20:01:53.859" v="1103" actId="478"/>
      <pc:docMkLst>
        <pc:docMk/>
      </pc:docMkLst>
      <pc:sldChg chg="modSp mod addCm delCm modCm">
        <pc:chgData name="Caroline Milne" userId="a2302ac9-f12d-47cb-a09a-50018ad04707" providerId="ADAL" clId="{D9487573-96DC-41A5-AA00-AE9A5682E443}" dt="2021-10-27T19:45:14.942" v="970" actId="20577"/>
        <pc:sldMkLst>
          <pc:docMk/>
          <pc:sldMk cId="4069185999" sldId="256"/>
        </pc:sldMkLst>
        <pc:spChg chg="mod">
          <ac:chgData name="Caroline Milne" userId="a2302ac9-f12d-47cb-a09a-50018ad04707" providerId="ADAL" clId="{D9487573-96DC-41A5-AA00-AE9A5682E443}" dt="2021-10-27T19:45:14.942" v="970" actId="20577"/>
          <ac:spMkLst>
            <pc:docMk/>
            <pc:sldMk cId="4069185999" sldId="256"/>
            <ac:spMk id="4" creationId="{09E23347-2104-4AF4-9F7E-0043595F9D1E}"/>
          </ac:spMkLst>
        </pc:spChg>
        <pc:spChg chg="mod">
          <ac:chgData name="Caroline Milne" userId="a2302ac9-f12d-47cb-a09a-50018ad04707" providerId="ADAL" clId="{D9487573-96DC-41A5-AA00-AE9A5682E443}" dt="2021-10-27T10:05:12.761" v="10" actId="20577"/>
          <ac:spMkLst>
            <pc:docMk/>
            <pc:sldMk cId="4069185999" sldId="256"/>
            <ac:spMk id="13" creationId="{5BB2CF3E-2CDF-41FF-9237-34D2EB335E4A}"/>
          </ac:spMkLst>
        </pc:spChg>
      </pc:sldChg>
      <pc:sldChg chg="del">
        <pc:chgData name="Caroline Milne" userId="a2302ac9-f12d-47cb-a09a-50018ad04707" providerId="ADAL" clId="{D9487573-96DC-41A5-AA00-AE9A5682E443}" dt="2021-10-27T13:51:58.281" v="137" actId="47"/>
        <pc:sldMkLst>
          <pc:docMk/>
          <pc:sldMk cId="1829987002" sldId="258"/>
        </pc:sldMkLst>
      </pc:sldChg>
      <pc:sldChg chg="del">
        <pc:chgData name="Caroline Milne" userId="a2302ac9-f12d-47cb-a09a-50018ad04707" providerId="ADAL" clId="{D9487573-96DC-41A5-AA00-AE9A5682E443}" dt="2021-10-27T13:51:52.285" v="135" actId="47"/>
        <pc:sldMkLst>
          <pc:docMk/>
          <pc:sldMk cId="2380808142" sldId="261"/>
        </pc:sldMkLst>
      </pc:sldChg>
      <pc:sldChg chg="del">
        <pc:chgData name="Caroline Milne" userId="a2302ac9-f12d-47cb-a09a-50018ad04707" providerId="ADAL" clId="{D9487573-96DC-41A5-AA00-AE9A5682E443}" dt="2021-10-27T13:51:59.352" v="138" actId="47"/>
        <pc:sldMkLst>
          <pc:docMk/>
          <pc:sldMk cId="3782817187" sldId="262"/>
        </pc:sldMkLst>
      </pc:sldChg>
      <pc:sldChg chg="del">
        <pc:chgData name="Caroline Milne" userId="a2302ac9-f12d-47cb-a09a-50018ad04707" providerId="ADAL" clId="{D9487573-96DC-41A5-AA00-AE9A5682E443}" dt="2021-10-27T13:51:57.162" v="136" actId="47"/>
        <pc:sldMkLst>
          <pc:docMk/>
          <pc:sldMk cId="1804097059" sldId="263"/>
        </pc:sldMkLst>
      </pc:sldChg>
      <pc:sldChg chg="del">
        <pc:chgData name="Caroline Milne" userId="a2302ac9-f12d-47cb-a09a-50018ad04707" providerId="ADAL" clId="{D9487573-96DC-41A5-AA00-AE9A5682E443}" dt="2021-10-27T13:52:01.093" v="139" actId="47"/>
        <pc:sldMkLst>
          <pc:docMk/>
          <pc:sldMk cId="3765430184" sldId="264"/>
        </pc:sldMkLst>
      </pc:sldChg>
      <pc:sldChg chg="del">
        <pc:chgData name="Caroline Milne" userId="a2302ac9-f12d-47cb-a09a-50018ad04707" providerId="ADAL" clId="{D9487573-96DC-41A5-AA00-AE9A5682E443}" dt="2021-10-27T13:51:51.645" v="134" actId="47"/>
        <pc:sldMkLst>
          <pc:docMk/>
          <pc:sldMk cId="1738445804" sldId="265"/>
        </pc:sldMkLst>
      </pc:sldChg>
      <pc:sldChg chg="addSp modSp add del mod">
        <pc:chgData name="Caroline Milne" userId="a2302ac9-f12d-47cb-a09a-50018ad04707" providerId="ADAL" clId="{D9487573-96DC-41A5-AA00-AE9A5682E443}" dt="2021-10-27T14:49:13.281" v="344"/>
        <pc:sldMkLst>
          <pc:docMk/>
          <pc:sldMk cId="3100976361" sldId="266"/>
        </pc:sldMkLst>
        <pc:spChg chg="mod">
          <ac:chgData name="Caroline Milne" userId="a2302ac9-f12d-47cb-a09a-50018ad04707" providerId="ADAL" clId="{D9487573-96DC-41A5-AA00-AE9A5682E443}" dt="2021-10-27T14:48:56.364" v="342" actId="1076"/>
          <ac:spMkLst>
            <pc:docMk/>
            <pc:sldMk cId="3100976361" sldId="266"/>
            <ac:spMk id="2" creationId="{14BA6D17-2665-4B47-B83A-73ED51DA86AD}"/>
          </ac:spMkLst>
        </pc:spChg>
        <pc:spChg chg="mod">
          <ac:chgData name="Caroline Milne" userId="a2302ac9-f12d-47cb-a09a-50018ad04707" providerId="ADAL" clId="{D9487573-96DC-41A5-AA00-AE9A5682E443}" dt="2021-10-27T14:48:59.163" v="343" actId="1076"/>
          <ac:spMkLst>
            <pc:docMk/>
            <pc:sldMk cId="3100976361" sldId="266"/>
            <ac:spMk id="3" creationId="{C891E370-D904-964C-BD70-2155BDC72C1E}"/>
          </ac:spMkLst>
        </pc:spChg>
        <pc:picChg chg="add mod">
          <ac:chgData name="Caroline Milne" userId="a2302ac9-f12d-47cb-a09a-50018ad04707" providerId="ADAL" clId="{D9487573-96DC-41A5-AA00-AE9A5682E443}" dt="2021-10-27T14:49:13.281" v="344"/>
          <ac:picMkLst>
            <pc:docMk/>
            <pc:sldMk cId="3100976361" sldId="266"/>
            <ac:picMk id="6" creationId="{75D5F976-268C-4C9E-8294-67AB27A39FFC}"/>
          </ac:picMkLst>
        </pc:picChg>
      </pc:sldChg>
      <pc:sldChg chg="addSp delSp modSp mod ord">
        <pc:chgData name="Caroline Milne" userId="a2302ac9-f12d-47cb-a09a-50018ad04707" providerId="ADAL" clId="{D9487573-96DC-41A5-AA00-AE9A5682E443}" dt="2021-10-27T13:53:26.164" v="221" actId="20577"/>
        <pc:sldMkLst>
          <pc:docMk/>
          <pc:sldMk cId="2447228390" sldId="277"/>
        </pc:sldMkLst>
        <pc:spChg chg="mod">
          <ac:chgData name="Caroline Milne" userId="a2302ac9-f12d-47cb-a09a-50018ad04707" providerId="ADAL" clId="{D9487573-96DC-41A5-AA00-AE9A5682E443}" dt="2021-10-27T13:53:26.164" v="221" actId="20577"/>
          <ac:spMkLst>
            <pc:docMk/>
            <pc:sldMk cId="2447228390" sldId="277"/>
            <ac:spMk id="2" creationId="{8CDCF269-974F-4C37-9CFC-6964CF230B65}"/>
          </ac:spMkLst>
        </pc:spChg>
        <pc:spChg chg="mod">
          <ac:chgData name="Caroline Milne" userId="a2302ac9-f12d-47cb-a09a-50018ad04707" providerId="ADAL" clId="{D9487573-96DC-41A5-AA00-AE9A5682E443}" dt="2021-10-27T13:52:19.293" v="151" actId="20577"/>
          <ac:spMkLst>
            <pc:docMk/>
            <pc:sldMk cId="2447228390" sldId="277"/>
            <ac:spMk id="3" creationId="{DCE53270-F737-4994-9ADC-DC48D6089A6E}"/>
          </ac:spMkLst>
        </pc:spChg>
        <pc:spChg chg="mod">
          <ac:chgData name="Caroline Milne" userId="a2302ac9-f12d-47cb-a09a-50018ad04707" providerId="ADAL" clId="{D9487573-96DC-41A5-AA00-AE9A5682E443}" dt="2021-10-27T13:52:22.667" v="174" actId="20577"/>
          <ac:spMkLst>
            <pc:docMk/>
            <pc:sldMk cId="2447228390" sldId="277"/>
            <ac:spMk id="4" creationId="{FAA93864-4345-41A1-A19C-E80D1103120E}"/>
          </ac:spMkLst>
        </pc:spChg>
        <pc:spChg chg="mod">
          <ac:chgData name="Caroline Milne" userId="a2302ac9-f12d-47cb-a09a-50018ad04707" providerId="ADAL" clId="{D9487573-96DC-41A5-AA00-AE9A5682E443}" dt="2021-10-27T13:53:20.554" v="220" actId="20577"/>
          <ac:spMkLst>
            <pc:docMk/>
            <pc:sldMk cId="2447228390" sldId="277"/>
            <ac:spMk id="5" creationId="{AFA9AC74-B949-4545-892F-F9CB8D9A9612}"/>
          </ac:spMkLst>
        </pc:spChg>
        <pc:spChg chg="del mod">
          <ac:chgData name="Caroline Milne" userId="a2302ac9-f12d-47cb-a09a-50018ad04707" providerId="ADAL" clId="{D9487573-96DC-41A5-AA00-AE9A5682E443}" dt="2021-10-27T13:53:14.795" v="215" actId="478"/>
          <ac:spMkLst>
            <pc:docMk/>
            <pc:sldMk cId="2447228390" sldId="277"/>
            <ac:spMk id="6" creationId="{176CE63F-86E2-40C0-BA2B-883C86523C05}"/>
          </ac:spMkLst>
        </pc:spChg>
        <pc:spChg chg="add del mod">
          <ac:chgData name="Caroline Milne" userId="a2302ac9-f12d-47cb-a09a-50018ad04707" providerId="ADAL" clId="{D9487573-96DC-41A5-AA00-AE9A5682E443}" dt="2021-10-27T13:53:16.762" v="217" actId="478"/>
          <ac:spMkLst>
            <pc:docMk/>
            <pc:sldMk cId="2447228390" sldId="277"/>
            <ac:spMk id="8" creationId="{F9B542DD-D819-4C36-8E2F-F52BE376085F}"/>
          </ac:spMkLst>
        </pc:spChg>
      </pc:sldChg>
      <pc:sldChg chg="addSp delSp modSp mod">
        <pc:chgData name="Caroline Milne" userId="a2302ac9-f12d-47cb-a09a-50018ad04707" providerId="ADAL" clId="{D9487573-96DC-41A5-AA00-AE9A5682E443}" dt="2021-10-27T10:19:50.135" v="131" actId="478"/>
        <pc:sldMkLst>
          <pc:docMk/>
          <pc:sldMk cId="3075563824" sldId="280"/>
        </pc:sldMkLst>
        <pc:spChg chg="add del mod">
          <ac:chgData name="Caroline Milne" userId="a2302ac9-f12d-47cb-a09a-50018ad04707" providerId="ADAL" clId="{D9487573-96DC-41A5-AA00-AE9A5682E443}" dt="2021-10-27T10:19:50.135" v="131" actId="478"/>
          <ac:spMkLst>
            <pc:docMk/>
            <pc:sldMk cId="3075563824" sldId="280"/>
            <ac:spMk id="3" creationId="{66333004-95B1-4A4C-A4CB-B4E12814C20F}"/>
          </ac:spMkLst>
        </pc:spChg>
        <pc:picChg chg="mod">
          <ac:chgData name="Caroline Milne" userId="a2302ac9-f12d-47cb-a09a-50018ad04707" providerId="ADAL" clId="{D9487573-96DC-41A5-AA00-AE9A5682E443}" dt="2021-10-27T10:19:24.058" v="81" actId="1076"/>
          <ac:picMkLst>
            <pc:docMk/>
            <pc:sldMk cId="3075563824" sldId="280"/>
            <ac:picMk id="2" creationId="{DC85C91E-A266-4523-9D7A-A0C035A0F84B}"/>
          </ac:picMkLst>
        </pc:picChg>
      </pc:sldChg>
      <pc:sldChg chg="addSp delSp modSp mod">
        <pc:chgData name="Caroline Milne" userId="a2302ac9-f12d-47cb-a09a-50018ad04707" providerId="ADAL" clId="{D9487573-96DC-41A5-AA00-AE9A5682E443}" dt="2021-10-27T13:57:38.669" v="272" actId="478"/>
        <pc:sldMkLst>
          <pc:docMk/>
          <pc:sldMk cId="2516293770" sldId="288"/>
        </pc:sldMkLst>
        <pc:spChg chg="mod">
          <ac:chgData name="Caroline Milne" userId="a2302ac9-f12d-47cb-a09a-50018ad04707" providerId="ADAL" clId="{D9487573-96DC-41A5-AA00-AE9A5682E443}" dt="2021-10-27T13:57:23.895" v="264" actId="1076"/>
          <ac:spMkLst>
            <pc:docMk/>
            <pc:sldMk cId="2516293770" sldId="288"/>
            <ac:spMk id="2" creationId="{0A6CF757-EDBF-46DA-BCAB-4AFCB5D9F456}"/>
          </ac:spMkLst>
        </pc:spChg>
        <pc:spChg chg="add del mod">
          <ac:chgData name="Caroline Milne" userId="a2302ac9-f12d-47cb-a09a-50018ad04707" providerId="ADAL" clId="{D9487573-96DC-41A5-AA00-AE9A5682E443}" dt="2021-10-27T13:57:36.639" v="271" actId="20577"/>
          <ac:spMkLst>
            <pc:docMk/>
            <pc:sldMk cId="2516293770" sldId="288"/>
            <ac:spMk id="4" creationId="{AED6A83E-6C3D-4F62-AD48-E3DE17CC01B0}"/>
          </ac:spMkLst>
        </pc:spChg>
        <pc:spChg chg="del">
          <ac:chgData name="Caroline Milne" userId="a2302ac9-f12d-47cb-a09a-50018ad04707" providerId="ADAL" clId="{D9487573-96DC-41A5-AA00-AE9A5682E443}" dt="2021-10-27T13:57:38.669" v="272" actId="478"/>
          <ac:spMkLst>
            <pc:docMk/>
            <pc:sldMk cId="2516293770" sldId="288"/>
            <ac:spMk id="5" creationId="{3F6828DE-B631-4254-A2C5-BF7B0FAAB82A}"/>
          </ac:spMkLst>
        </pc:spChg>
        <pc:spChg chg="mod">
          <ac:chgData name="Caroline Milne" userId="a2302ac9-f12d-47cb-a09a-50018ad04707" providerId="ADAL" clId="{D9487573-96DC-41A5-AA00-AE9A5682E443}" dt="2021-10-27T13:57:25.376" v="265" actId="1076"/>
          <ac:spMkLst>
            <pc:docMk/>
            <pc:sldMk cId="2516293770" sldId="288"/>
            <ac:spMk id="6" creationId="{C2E404B5-A9C0-47A9-8051-088215A7E84E}"/>
          </ac:spMkLst>
        </pc:spChg>
        <pc:picChg chg="add mod">
          <ac:chgData name="Caroline Milne" userId="a2302ac9-f12d-47cb-a09a-50018ad04707" providerId="ADAL" clId="{D9487573-96DC-41A5-AA00-AE9A5682E443}" dt="2021-10-27T10:05:00.972" v="6" actId="14100"/>
          <ac:picMkLst>
            <pc:docMk/>
            <pc:sldMk cId="2516293770" sldId="288"/>
            <ac:picMk id="8" creationId="{6D7A4AFC-3C7A-4B9E-841F-0DB716DCC424}"/>
          </ac:picMkLst>
        </pc:picChg>
      </pc:sldChg>
      <pc:sldChg chg="addSp delSp modSp mod">
        <pc:chgData name="Caroline Milne" userId="a2302ac9-f12d-47cb-a09a-50018ad04707" providerId="ADAL" clId="{D9487573-96DC-41A5-AA00-AE9A5682E443}" dt="2021-10-27T14:59:46.785" v="902" actId="20577"/>
        <pc:sldMkLst>
          <pc:docMk/>
          <pc:sldMk cId="3835087152" sldId="289"/>
        </pc:sldMkLst>
        <pc:spChg chg="mod">
          <ac:chgData name="Caroline Milne" userId="a2302ac9-f12d-47cb-a09a-50018ad04707" providerId="ADAL" clId="{D9487573-96DC-41A5-AA00-AE9A5682E443}" dt="2021-10-27T14:49:50.558" v="345" actId="1076"/>
          <ac:spMkLst>
            <pc:docMk/>
            <pc:sldMk cId="3835087152" sldId="289"/>
            <ac:spMk id="2" creationId="{FFBC5BBB-BB12-415B-B34A-DDB6E0D3286A}"/>
          </ac:spMkLst>
        </pc:spChg>
        <pc:spChg chg="mod">
          <ac:chgData name="Caroline Milne" userId="a2302ac9-f12d-47cb-a09a-50018ad04707" providerId="ADAL" clId="{D9487573-96DC-41A5-AA00-AE9A5682E443}" dt="2021-10-27T13:59:17.032" v="312" actId="20577"/>
          <ac:spMkLst>
            <pc:docMk/>
            <pc:sldMk cId="3835087152" sldId="289"/>
            <ac:spMk id="3" creationId="{4B988544-E264-450A-8A93-DA7B55E50209}"/>
          </ac:spMkLst>
        </pc:spChg>
        <pc:spChg chg="add del mod">
          <ac:chgData name="Caroline Milne" userId="a2302ac9-f12d-47cb-a09a-50018ad04707" providerId="ADAL" clId="{D9487573-96DC-41A5-AA00-AE9A5682E443}" dt="2021-10-27T14:50:38.359" v="348"/>
          <ac:spMkLst>
            <pc:docMk/>
            <pc:sldMk cId="3835087152" sldId="289"/>
            <ac:spMk id="7" creationId="{9B2DD4EA-16CA-4DCC-84D8-15B456166F3B}"/>
          </ac:spMkLst>
        </pc:spChg>
        <pc:spChg chg="add mod">
          <ac:chgData name="Caroline Milne" userId="a2302ac9-f12d-47cb-a09a-50018ad04707" providerId="ADAL" clId="{D9487573-96DC-41A5-AA00-AE9A5682E443}" dt="2021-10-27T14:59:46.785" v="902" actId="20577"/>
          <ac:spMkLst>
            <pc:docMk/>
            <pc:sldMk cId="3835087152" sldId="289"/>
            <ac:spMk id="9" creationId="{10CB1C55-F187-493C-BA63-3A5F8A1B84B2}"/>
          </ac:spMkLst>
        </pc:spChg>
        <pc:picChg chg="mod">
          <ac:chgData name="Caroline Milne" userId="a2302ac9-f12d-47cb-a09a-50018ad04707" providerId="ADAL" clId="{D9487573-96DC-41A5-AA00-AE9A5682E443}" dt="2021-10-27T14:57:04.134" v="844" actId="1076"/>
          <ac:picMkLst>
            <pc:docMk/>
            <pc:sldMk cId="3835087152" sldId="289"/>
            <ac:picMk id="6" creationId="{9C17DF2F-1035-44DA-843E-E55BD5844CC0}"/>
          </ac:picMkLst>
        </pc:picChg>
        <pc:picChg chg="add del mod">
          <ac:chgData name="Caroline Milne" userId="a2302ac9-f12d-47cb-a09a-50018ad04707" providerId="ADAL" clId="{D9487573-96DC-41A5-AA00-AE9A5682E443}" dt="2021-10-27T14:51:14.222" v="352" actId="478"/>
          <ac:picMkLst>
            <pc:docMk/>
            <pc:sldMk cId="3835087152" sldId="289"/>
            <ac:picMk id="8" creationId="{09BC87ED-3F0D-4525-BD79-95A8A9BB6D84}"/>
          </ac:picMkLst>
        </pc:picChg>
        <pc:picChg chg="add mod">
          <ac:chgData name="Caroline Milne" userId="a2302ac9-f12d-47cb-a09a-50018ad04707" providerId="ADAL" clId="{D9487573-96DC-41A5-AA00-AE9A5682E443}" dt="2021-10-27T14:58:33.897" v="897" actId="14100"/>
          <ac:picMkLst>
            <pc:docMk/>
            <pc:sldMk cId="3835087152" sldId="289"/>
            <ac:picMk id="10" creationId="{8672C8CC-D3F1-45EA-B26A-4E9EBD1A3D24}"/>
          </ac:picMkLst>
        </pc:picChg>
        <pc:picChg chg="add mod">
          <ac:chgData name="Caroline Milne" userId="a2302ac9-f12d-47cb-a09a-50018ad04707" providerId="ADAL" clId="{D9487573-96DC-41A5-AA00-AE9A5682E443}" dt="2021-10-27T14:58:31.758" v="896" actId="14100"/>
          <ac:picMkLst>
            <pc:docMk/>
            <pc:sldMk cId="3835087152" sldId="289"/>
            <ac:picMk id="11" creationId="{1DBB1484-BA28-4E85-8D2A-3C1C6D2953C3}"/>
          </ac:picMkLst>
        </pc:picChg>
        <pc:picChg chg="add mod">
          <ac:chgData name="Caroline Milne" userId="a2302ac9-f12d-47cb-a09a-50018ad04707" providerId="ADAL" clId="{D9487573-96DC-41A5-AA00-AE9A5682E443}" dt="2021-10-27T14:58:29.696" v="895" actId="14100"/>
          <ac:picMkLst>
            <pc:docMk/>
            <pc:sldMk cId="3835087152" sldId="289"/>
            <ac:picMk id="12" creationId="{16BD779D-FC99-4B60-A806-A2FE939AC79D}"/>
          </ac:picMkLst>
        </pc:picChg>
      </pc:sldChg>
      <pc:sldChg chg="modSp mod ord">
        <pc:chgData name="Caroline Milne" userId="a2302ac9-f12d-47cb-a09a-50018ad04707" providerId="ADAL" clId="{D9487573-96DC-41A5-AA00-AE9A5682E443}" dt="2021-10-27T18:56:21.584" v="950"/>
        <pc:sldMkLst>
          <pc:docMk/>
          <pc:sldMk cId="577582452" sldId="329"/>
        </pc:sldMkLst>
        <pc:spChg chg="mod">
          <ac:chgData name="Caroline Milne" userId="a2302ac9-f12d-47cb-a09a-50018ad04707" providerId="ADAL" clId="{D9487573-96DC-41A5-AA00-AE9A5682E443}" dt="2021-10-27T18:56:10.697" v="946" actId="20577"/>
          <ac:spMkLst>
            <pc:docMk/>
            <pc:sldMk cId="577582452" sldId="329"/>
            <ac:spMk id="2" creationId="{41E91479-AF0D-BA4A-9D34-ED07897D7EF6}"/>
          </ac:spMkLst>
        </pc:spChg>
      </pc:sldChg>
      <pc:sldChg chg="addSp delSp modSp add mod addCm">
        <pc:chgData name="Caroline Milne" userId="a2302ac9-f12d-47cb-a09a-50018ad04707" providerId="ADAL" clId="{D9487573-96DC-41A5-AA00-AE9A5682E443}" dt="2021-10-27T19:42:50.020" v="957" actId="1076"/>
        <pc:sldMkLst>
          <pc:docMk/>
          <pc:sldMk cId="2469158362" sldId="334"/>
        </pc:sldMkLst>
        <pc:spChg chg="mod">
          <ac:chgData name="Caroline Milne" userId="a2302ac9-f12d-47cb-a09a-50018ad04707" providerId="ADAL" clId="{D9487573-96DC-41A5-AA00-AE9A5682E443}" dt="2021-10-27T19:42:37.414" v="953" actId="1076"/>
          <ac:spMkLst>
            <pc:docMk/>
            <pc:sldMk cId="2469158362" sldId="334"/>
            <ac:spMk id="9" creationId="{D99377CF-ABC7-4F70-B465-18600CF85C31}"/>
          </ac:spMkLst>
        </pc:spChg>
        <pc:spChg chg="add mod">
          <ac:chgData name="Caroline Milne" userId="a2302ac9-f12d-47cb-a09a-50018ad04707" providerId="ADAL" clId="{D9487573-96DC-41A5-AA00-AE9A5682E443}" dt="2021-10-27T19:42:50.020" v="957" actId="1076"/>
          <ac:spMkLst>
            <pc:docMk/>
            <pc:sldMk cId="2469158362" sldId="334"/>
            <ac:spMk id="18" creationId="{1C291B5D-5676-4933-AF85-804F5EDC3251}"/>
          </ac:spMkLst>
        </pc:spChg>
        <pc:grpChg chg="mod">
          <ac:chgData name="Caroline Milne" userId="a2302ac9-f12d-47cb-a09a-50018ad04707" providerId="ADAL" clId="{D9487573-96DC-41A5-AA00-AE9A5682E443}" dt="2021-10-27T19:42:39.913" v="954" actId="1076"/>
          <ac:grpSpMkLst>
            <pc:docMk/>
            <pc:sldMk cId="2469158362" sldId="334"/>
            <ac:grpSpMk id="10" creationId="{5CE84360-E25C-4148-AFE0-56162F48D55F}"/>
          </ac:grpSpMkLst>
        </pc:grpChg>
        <pc:picChg chg="add del mod">
          <ac:chgData name="Caroline Milne" userId="a2302ac9-f12d-47cb-a09a-50018ad04707" providerId="ADAL" clId="{D9487573-96DC-41A5-AA00-AE9A5682E443}" dt="2021-10-27T10:16:42.286" v="26" actId="478"/>
          <ac:picMkLst>
            <pc:docMk/>
            <pc:sldMk cId="2469158362" sldId="334"/>
            <ac:picMk id="12" creationId="{ED58EB24-4460-430F-AA2D-5C3E2A4AE796}"/>
          </ac:picMkLst>
        </pc:picChg>
        <pc:picChg chg="add del mod">
          <ac:chgData name="Caroline Milne" userId="a2302ac9-f12d-47cb-a09a-50018ad04707" providerId="ADAL" clId="{D9487573-96DC-41A5-AA00-AE9A5682E443}" dt="2021-10-27T10:16:40.849" v="25" actId="478"/>
          <ac:picMkLst>
            <pc:docMk/>
            <pc:sldMk cId="2469158362" sldId="334"/>
            <ac:picMk id="15" creationId="{9E4C3F5B-93A8-4FB1-9B4A-D7ED3B1D3D7E}"/>
          </ac:picMkLst>
        </pc:picChg>
        <pc:picChg chg="add mod">
          <ac:chgData name="Caroline Milne" userId="a2302ac9-f12d-47cb-a09a-50018ad04707" providerId="ADAL" clId="{D9487573-96DC-41A5-AA00-AE9A5682E443}" dt="2021-10-27T10:16:29.539" v="24" actId="1076"/>
          <ac:picMkLst>
            <pc:docMk/>
            <pc:sldMk cId="2469158362" sldId="334"/>
            <ac:picMk id="17" creationId="{830C74D7-8DDC-49A5-935D-75854D485777}"/>
          </ac:picMkLst>
        </pc:picChg>
        <pc:cxnChg chg="mod">
          <ac:chgData name="Caroline Milne" userId="a2302ac9-f12d-47cb-a09a-50018ad04707" providerId="ADAL" clId="{D9487573-96DC-41A5-AA00-AE9A5682E443}" dt="2021-10-27T19:42:46.806" v="956" actId="1076"/>
          <ac:cxnSpMkLst>
            <pc:docMk/>
            <pc:sldMk cId="2469158362" sldId="334"/>
            <ac:cxnSpMk id="8" creationId="{9AC166AA-EF16-4B07-AF6F-51F7583AB010}"/>
          </ac:cxnSpMkLst>
        </pc:cxnChg>
        <pc:cxnChg chg="mod">
          <ac:chgData name="Caroline Milne" userId="a2302ac9-f12d-47cb-a09a-50018ad04707" providerId="ADAL" clId="{D9487573-96DC-41A5-AA00-AE9A5682E443}" dt="2021-10-27T19:42:41.530" v="955" actId="1076"/>
          <ac:cxnSpMkLst>
            <pc:docMk/>
            <pc:sldMk cId="2469158362" sldId="334"/>
            <ac:cxnSpMk id="11" creationId="{E8EAFFBD-51A1-4FB9-AF52-56F0B57E3B9A}"/>
          </ac:cxnSpMkLst>
        </pc:cxnChg>
      </pc:sldChg>
      <pc:sldChg chg="modSp mod">
        <pc:chgData name="Caroline Milne" userId="a2302ac9-f12d-47cb-a09a-50018ad04707" providerId="ADAL" clId="{D9487573-96DC-41A5-AA00-AE9A5682E443}" dt="2021-10-27T14:47:54.295" v="334" actId="20577"/>
        <pc:sldMkLst>
          <pc:docMk/>
          <pc:sldMk cId="2979658962" sldId="335"/>
        </pc:sldMkLst>
        <pc:spChg chg="mod">
          <ac:chgData name="Caroline Milne" userId="a2302ac9-f12d-47cb-a09a-50018ad04707" providerId="ADAL" clId="{D9487573-96DC-41A5-AA00-AE9A5682E443}" dt="2021-10-27T14:47:54.295" v="334" actId="20577"/>
          <ac:spMkLst>
            <pc:docMk/>
            <pc:sldMk cId="2979658962" sldId="335"/>
            <ac:spMk id="6" creationId="{87E575B4-6D81-4914-BB03-0B6299F841FA}"/>
          </ac:spMkLst>
        </pc:spChg>
      </pc:sldChg>
      <pc:sldChg chg="addSp modSp mod">
        <pc:chgData name="Caroline Milne" userId="a2302ac9-f12d-47cb-a09a-50018ad04707" providerId="ADAL" clId="{D9487573-96DC-41A5-AA00-AE9A5682E443}" dt="2021-10-27T19:54:05.564" v="1003" actId="1076"/>
        <pc:sldMkLst>
          <pc:docMk/>
          <pc:sldMk cId="2662621415" sldId="337"/>
        </pc:sldMkLst>
        <pc:spChg chg="mod">
          <ac:chgData name="Caroline Milne" userId="a2302ac9-f12d-47cb-a09a-50018ad04707" providerId="ADAL" clId="{D9487573-96DC-41A5-AA00-AE9A5682E443}" dt="2021-10-27T19:54:03.439" v="1002" actId="1076"/>
          <ac:spMkLst>
            <pc:docMk/>
            <pc:sldMk cId="2662621415" sldId="337"/>
            <ac:spMk id="8" creationId="{597B0BC8-42BA-44F1-9FEC-6FAAF8B49EBD}"/>
          </ac:spMkLst>
        </pc:spChg>
        <pc:spChg chg="add mod ord">
          <ac:chgData name="Caroline Milne" userId="a2302ac9-f12d-47cb-a09a-50018ad04707" providerId="ADAL" clId="{D9487573-96DC-41A5-AA00-AE9A5682E443}" dt="2021-10-27T19:54:00.721" v="1001" actId="1076"/>
          <ac:spMkLst>
            <pc:docMk/>
            <pc:sldMk cId="2662621415" sldId="337"/>
            <ac:spMk id="9" creationId="{D4939E0C-92F7-4B8A-95DF-B81BD0C56D69}"/>
          </ac:spMkLst>
        </pc:spChg>
        <pc:picChg chg="add mod">
          <ac:chgData name="Caroline Milne" userId="a2302ac9-f12d-47cb-a09a-50018ad04707" providerId="ADAL" clId="{D9487573-96DC-41A5-AA00-AE9A5682E443}" dt="2021-10-27T19:54:05.564" v="1003" actId="1076"/>
          <ac:picMkLst>
            <pc:docMk/>
            <pc:sldMk cId="2662621415" sldId="337"/>
            <ac:picMk id="3" creationId="{C1D48208-8711-467A-B1C6-415314D641F0}"/>
          </ac:picMkLst>
        </pc:picChg>
        <pc:picChg chg="add mod">
          <ac:chgData name="Caroline Milne" userId="a2302ac9-f12d-47cb-a09a-50018ad04707" providerId="ADAL" clId="{D9487573-96DC-41A5-AA00-AE9A5682E443}" dt="2021-10-27T19:53:33.005" v="992" actId="1076"/>
          <ac:picMkLst>
            <pc:docMk/>
            <pc:sldMk cId="2662621415" sldId="337"/>
            <ac:picMk id="5" creationId="{8ECE1A10-6764-422C-954E-DD8F77275528}"/>
          </ac:picMkLst>
        </pc:picChg>
        <pc:picChg chg="mod">
          <ac:chgData name="Caroline Milne" userId="a2302ac9-f12d-47cb-a09a-50018ad04707" providerId="ADAL" clId="{D9487573-96DC-41A5-AA00-AE9A5682E443}" dt="2021-10-27T19:53:39.213" v="994" actId="1076"/>
          <ac:picMkLst>
            <pc:docMk/>
            <pc:sldMk cId="2662621415" sldId="337"/>
            <ac:picMk id="7" creationId="{9FE18843-323B-41C1-AA21-207EA1CA9019}"/>
          </ac:picMkLst>
        </pc:picChg>
      </pc:sldChg>
      <pc:sldChg chg="addSp delSp modSp mod">
        <pc:chgData name="Caroline Milne" userId="a2302ac9-f12d-47cb-a09a-50018ad04707" providerId="ADAL" clId="{D9487573-96DC-41A5-AA00-AE9A5682E443}" dt="2021-10-27T20:01:53.859" v="1103" actId="478"/>
        <pc:sldMkLst>
          <pc:docMk/>
          <pc:sldMk cId="1458907595" sldId="338"/>
        </pc:sldMkLst>
        <pc:spChg chg="mod">
          <ac:chgData name="Caroline Milne" userId="a2302ac9-f12d-47cb-a09a-50018ad04707" providerId="ADAL" clId="{D9487573-96DC-41A5-AA00-AE9A5682E443}" dt="2021-10-27T20:01:42.390" v="1096" actId="1076"/>
          <ac:spMkLst>
            <pc:docMk/>
            <pc:sldMk cId="1458907595" sldId="338"/>
            <ac:spMk id="9" creationId="{C9904C7E-3A32-445B-8232-FD879AC0F92B}"/>
          </ac:spMkLst>
        </pc:spChg>
        <pc:picChg chg="add del mod ord">
          <ac:chgData name="Caroline Milne" userId="a2302ac9-f12d-47cb-a09a-50018ad04707" providerId="ADAL" clId="{D9487573-96DC-41A5-AA00-AE9A5682E443}" dt="2021-10-27T20:01:49.521" v="1100" actId="478"/>
          <ac:picMkLst>
            <pc:docMk/>
            <pc:sldMk cId="1458907595" sldId="338"/>
            <ac:picMk id="3" creationId="{24915809-05DA-4FC0-BF9E-6F6A74C559AD}"/>
          </ac:picMkLst>
        </pc:picChg>
        <pc:picChg chg="add mod">
          <ac:chgData name="Caroline Milne" userId="a2302ac9-f12d-47cb-a09a-50018ad04707" providerId="ADAL" clId="{D9487573-96DC-41A5-AA00-AE9A5682E443}" dt="2021-10-27T19:55:09.874" v="1019" actId="1076"/>
          <ac:picMkLst>
            <pc:docMk/>
            <pc:sldMk cId="1458907595" sldId="338"/>
            <ac:picMk id="6" creationId="{D61458A9-9730-441D-8B10-2D7AF9D5B102}"/>
          </ac:picMkLst>
        </pc:picChg>
        <pc:picChg chg="add mod">
          <ac:chgData name="Caroline Milne" userId="a2302ac9-f12d-47cb-a09a-50018ad04707" providerId="ADAL" clId="{D9487573-96DC-41A5-AA00-AE9A5682E443}" dt="2021-10-27T20:01:40.075" v="1095" actId="1076"/>
          <ac:picMkLst>
            <pc:docMk/>
            <pc:sldMk cId="1458907595" sldId="338"/>
            <ac:picMk id="7" creationId="{8DBC4D59-2462-4DE4-8B32-12CB548EC6BF}"/>
          </ac:picMkLst>
        </pc:picChg>
        <pc:picChg chg="add del mod">
          <ac:chgData name="Caroline Milne" userId="a2302ac9-f12d-47cb-a09a-50018ad04707" providerId="ADAL" clId="{D9487573-96DC-41A5-AA00-AE9A5682E443}" dt="2021-10-27T20:01:53.859" v="1103" actId="478"/>
          <ac:picMkLst>
            <pc:docMk/>
            <pc:sldMk cId="1458907595" sldId="338"/>
            <ac:picMk id="8" creationId="{53CCB4D7-7D06-4171-AE0D-F756D2B29E71}"/>
          </ac:picMkLst>
        </pc:picChg>
        <pc:picChg chg="add del mod">
          <ac:chgData name="Caroline Milne" userId="a2302ac9-f12d-47cb-a09a-50018ad04707" providerId="ADAL" clId="{D9487573-96DC-41A5-AA00-AE9A5682E443}" dt="2021-10-27T20:01:51.986" v="1102" actId="478"/>
          <ac:picMkLst>
            <pc:docMk/>
            <pc:sldMk cId="1458907595" sldId="338"/>
            <ac:picMk id="13" creationId="{6F1A132C-9C5C-4F0D-850D-E3155DEDEAC6}"/>
          </ac:picMkLst>
        </pc:picChg>
        <pc:picChg chg="add del mod">
          <ac:chgData name="Caroline Milne" userId="a2302ac9-f12d-47cb-a09a-50018ad04707" providerId="ADAL" clId="{D9487573-96DC-41A5-AA00-AE9A5682E443}" dt="2021-10-27T19:59:11.081" v="1067" actId="478"/>
          <ac:picMkLst>
            <pc:docMk/>
            <pc:sldMk cId="1458907595" sldId="338"/>
            <ac:picMk id="15" creationId="{6F5C63E8-4CFA-4867-A580-E95E54838E30}"/>
          </ac:picMkLst>
        </pc:picChg>
        <pc:picChg chg="add del mod">
          <ac:chgData name="Caroline Milne" userId="a2302ac9-f12d-47cb-a09a-50018ad04707" providerId="ADAL" clId="{D9487573-96DC-41A5-AA00-AE9A5682E443}" dt="2021-10-27T20:01:48.286" v="1099" actId="1076"/>
          <ac:picMkLst>
            <pc:docMk/>
            <pc:sldMk cId="1458907595" sldId="338"/>
            <ac:picMk id="16" creationId="{B3BCF44B-7285-47A6-ABC9-BCE11C79744D}"/>
          </ac:picMkLst>
        </pc:picChg>
        <pc:picChg chg="add del mod">
          <ac:chgData name="Caroline Milne" userId="a2302ac9-f12d-47cb-a09a-50018ad04707" providerId="ADAL" clId="{D9487573-96DC-41A5-AA00-AE9A5682E443}" dt="2021-10-27T20:00:44.736" v="1092" actId="478"/>
          <ac:picMkLst>
            <pc:docMk/>
            <pc:sldMk cId="1458907595" sldId="338"/>
            <ac:picMk id="18" creationId="{74D969FC-4194-457C-B896-F02D1C4BEBAE}"/>
          </ac:picMkLst>
        </pc:picChg>
      </pc:sldChg>
      <pc:sldChg chg="modSp mod">
        <pc:chgData name="Caroline Milne" userId="a2302ac9-f12d-47cb-a09a-50018ad04707" providerId="ADAL" clId="{D9487573-96DC-41A5-AA00-AE9A5682E443}" dt="2021-10-27T13:51:38.052" v="133" actId="14100"/>
        <pc:sldMkLst>
          <pc:docMk/>
          <pc:sldMk cId="3993677877" sldId="344"/>
        </pc:sldMkLst>
        <pc:picChg chg="mod">
          <ac:chgData name="Caroline Milne" userId="a2302ac9-f12d-47cb-a09a-50018ad04707" providerId="ADAL" clId="{D9487573-96DC-41A5-AA00-AE9A5682E443}" dt="2021-10-27T13:51:38.052" v="133" actId="14100"/>
          <ac:picMkLst>
            <pc:docMk/>
            <pc:sldMk cId="3993677877" sldId="344"/>
            <ac:picMk id="162" creationId="{E3D5FC3E-F162-4768-A066-850419D30711}"/>
          </ac:picMkLst>
        </pc:picChg>
      </pc:sldChg>
      <pc:sldChg chg="add del">
        <pc:chgData name="Caroline Milne" userId="a2302ac9-f12d-47cb-a09a-50018ad04707" providerId="ADAL" clId="{D9487573-96DC-41A5-AA00-AE9A5682E443}" dt="2021-10-27T19:54:09.870" v="1004" actId="47"/>
        <pc:sldMkLst>
          <pc:docMk/>
          <pc:sldMk cId="9940526" sldId="347"/>
        </pc:sldMkLst>
      </pc:sldChg>
      <pc:sldChg chg="new del">
        <pc:chgData name="Caroline Milne" userId="a2302ac9-f12d-47cb-a09a-50018ad04707" providerId="ADAL" clId="{D9487573-96DC-41A5-AA00-AE9A5682E443}" dt="2021-10-27T14:54:30.103" v="602" actId="47"/>
        <pc:sldMkLst>
          <pc:docMk/>
          <pc:sldMk cId="1004672283" sldId="347"/>
        </pc:sldMkLst>
      </pc:sldChg>
      <pc:sldMasterChg chg="modSldLayout">
        <pc:chgData name="Caroline Milne" userId="a2302ac9-f12d-47cb-a09a-50018ad04707" providerId="ADAL" clId="{D9487573-96DC-41A5-AA00-AE9A5682E443}" dt="2021-10-27T14:56:52.499" v="839" actId="1076"/>
        <pc:sldMasterMkLst>
          <pc:docMk/>
          <pc:sldMasterMk cId="96930090" sldId="2147483766"/>
        </pc:sldMasterMkLst>
        <pc:sldLayoutChg chg="modSp mod">
          <pc:chgData name="Caroline Milne" userId="a2302ac9-f12d-47cb-a09a-50018ad04707" providerId="ADAL" clId="{D9487573-96DC-41A5-AA00-AE9A5682E443}" dt="2021-10-27T14:56:52.499" v="839" actId="1076"/>
          <pc:sldLayoutMkLst>
            <pc:docMk/>
            <pc:sldMasterMk cId="96930090" sldId="2147483766"/>
            <pc:sldLayoutMk cId="718417304" sldId="2147483735"/>
          </pc:sldLayoutMkLst>
          <pc:picChg chg="mod">
            <ac:chgData name="Caroline Milne" userId="a2302ac9-f12d-47cb-a09a-50018ad04707" providerId="ADAL" clId="{D9487573-96DC-41A5-AA00-AE9A5682E443}" dt="2021-10-27T14:56:52.499" v="839" actId="1076"/>
            <ac:picMkLst>
              <pc:docMk/>
              <pc:sldMasterMk cId="96930090" sldId="2147483766"/>
              <pc:sldLayoutMk cId="718417304" sldId="2147483735"/>
              <ac:picMk id="22" creationId="{F5E70E09-9AD2-4E43-AACE-A68ED6E3A4EA}"/>
            </ac:picMkLst>
          </pc:picChg>
        </pc:sldLayoutChg>
      </pc:sldMasterChg>
    </pc:docChg>
  </pc:docChgLst>
  <pc:docChgLst>
    <pc:chgData name="Jo Junkel" userId="S::jo.junkel@bpie.eu::c15f528c-e7d2-4231-b000-20e43f3e5f12" providerId="AD" clId="Web-{FD5AB572-3EFB-3768-F6A7-20960AB60044}"/>
    <pc:docChg chg="addSld delSld modSld">
      <pc:chgData name="Jo Junkel" userId="S::jo.junkel@bpie.eu::c15f528c-e7d2-4231-b000-20e43f3e5f12" providerId="AD" clId="Web-{FD5AB572-3EFB-3768-F6A7-20960AB60044}" dt="2021-10-27T09:26:24.282" v="136" actId="14100"/>
      <pc:docMkLst>
        <pc:docMk/>
      </pc:docMkLst>
      <pc:sldChg chg="addSp delSp modSp del">
        <pc:chgData name="Jo Junkel" userId="S::jo.junkel@bpie.eu::c15f528c-e7d2-4231-b000-20e43f3e5f12" providerId="AD" clId="Web-{FD5AB572-3EFB-3768-F6A7-20960AB60044}" dt="2021-10-27T09:25:22.810" v="97"/>
        <pc:sldMkLst>
          <pc:docMk/>
          <pc:sldMk cId="2162732263" sldId="267"/>
        </pc:sldMkLst>
        <pc:spChg chg="add mod">
          <ac:chgData name="Jo Junkel" userId="S::jo.junkel@bpie.eu::c15f528c-e7d2-4231-b000-20e43f3e5f12" providerId="AD" clId="Web-{FD5AB572-3EFB-3768-F6A7-20960AB60044}" dt="2021-10-27T09:25:17.575" v="95"/>
          <ac:spMkLst>
            <pc:docMk/>
            <pc:sldMk cId="2162732263" sldId="267"/>
            <ac:spMk id="4" creationId="{3957D82F-9140-4A2B-B27F-6CB1C77FCEF4}"/>
          </ac:spMkLst>
        </pc:spChg>
        <pc:picChg chg="del">
          <ac:chgData name="Jo Junkel" userId="S::jo.junkel@bpie.eu::c15f528c-e7d2-4231-b000-20e43f3e5f12" providerId="AD" clId="Web-{FD5AB572-3EFB-3768-F6A7-20960AB60044}" dt="2021-10-27T09:25:17.575" v="95"/>
          <ac:picMkLst>
            <pc:docMk/>
            <pc:sldMk cId="2162732263" sldId="267"/>
            <ac:picMk id="5" creationId="{6866F427-0DBA-4256-9709-1DE6AA54B7E9}"/>
          </ac:picMkLst>
        </pc:picChg>
      </pc:sldChg>
      <pc:sldChg chg="modSp">
        <pc:chgData name="Jo Junkel" userId="S::jo.junkel@bpie.eu::c15f528c-e7d2-4231-b000-20e43f3e5f12" providerId="AD" clId="Web-{FD5AB572-3EFB-3768-F6A7-20960AB60044}" dt="2021-10-27T09:24:53.480" v="93" actId="20577"/>
        <pc:sldMkLst>
          <pc:docMk/>
          <pc:sldMk cId="2447228390" sldId="277"/>
        </pc:sldMkLst>
        <pc:spChg chg="mod">
          <ac:chgData name="Jo Junkel" userId="S::jo.junkel@bpie.eu::c15f528c-e7d2-4231-b000-20e43f3e5f12" providerId="AD" clId="Web-{FD5AB572-3EFB-3768-F6A7-20960AB60044}" dt="2021-10-27T09:24:53.480" v="93" actId="20577"/>
          <ac:spMkLst>
            <pc:docMk/>
            <pc:sldMk cId="2447228390" sldId="277"/>
            <ac:spMk id="2" creationId="{8CDCF269-974F-4C37-9CFC-6964CF230B65}"/>
          </ac:spMkLst>
        </pc:spChg>
      </pc:sldChg>
      <pc:sldChg chg="del">
        <pc:chgData name="Jo Junkel" userId="S::jo.junkel@bpie.eu::c15f528c-e7d2-4231-b000-20e43f3e5f12" providerId="AD" clId="Web-{FD5AB572-3EFB-3768-F6A7-20960AB60044}" dt="2021-10-27T09:23:39.053" v="1"/>
        <pc:sldMkLst>
          <pc:docMk/>
          <pc:sldMk cId="3100976361" sldId="278"/>
        </pc:sldMkLst>
      </pc:sldChg>
      <pc:sldChg chg="modSp new">
        <pc:chgData name="Jo Junkel" userId="S::jo.junkel@bpie.eu::c15f528c-e7d2-4231-b000-20e43f3e5f12" providerId="AD" clId="Web-{FD5AB572-3EFB-3768-F6A7-20960AB60044}" dt="2021-10-27T09:24:30.103" v="87" actId="20577"/>
        <pc:sldMkLst>
          <pc:docMk/>
          <pc:sldMk cId="2516293770" sldId="288"/>
        </pc:sldMkLst>
        <pc:spChg chg="mod">
          <ac:chgData name="Jo Junkel" userId="S::jo.junkel@bpie.eu::c15f528c-e7d2-4231-b000-20e43f3e5f12" providerId="AD" clId="Web-{FD5AB572-3EFB-3768-F6A7-20960AB60044}" dt="2021-10-27T09:24:26.056" v="77" actId="20577"/>
          <ac:spMkLst>
            <pc:docMk/>
            <pc:sldMk cId="2516293770" sldId="288"/>
            <ac:spMk id="2" creationId="{0A6CF757-EDBF-46DA-BCAB-4AFCB5D9F456}"/>
          </ac:spMkLst>
        </pc:spChg>
        <pc:spChg chg="mod">
          <ac:chgData name="Jo Junkel" userId="S::jo.junkel@bpie.eu::c15f528c-e7d2-4231-b000-20e43f3e5f12" providerId="AD" clId="Web-{FD5AB572-3EFB-3768-F6A7-20960AB60044}" dt="2021-10-27T09:24:30.103" v="87" actId="20577"/>
          <ac:spMkLst>
            <pc:docMk/>
            <pc:sldMk cId="2516293770" sldId="288"/>
            <ac:spMk id="3" creationId="{1374B01A-9F7A-40AC-8581-6D3E8D16CF4A}"/>
          </ac:spMkLst>
        </pc:spChg>
        <pc:spChg chg="mod">
          <ac:chgData name="Jo Junkel" userId="S::jo.junkel@bpie.eu::c15f528c-e7d2-4231-b000-20e43f3e5f12" providerId="AD" clId="Web-{FD5AB572-3EFB-3768-F6A7-20960AB60044}" dt="2021-10-27T09:24:02.883" v="31" actId="20577"/>
          <ac:spMkLst>
            <pc:docMk/>
            <pc:sldMk cId="2516293770" sldId="288"/>
            <ac:spMk id="6" creationId="{C2E404B5-A9C0-47A9-8051-088215A7E84E}"/>
          </ac:spMkLst>
        </pc:spChg>
      </pc:sldChg>
      <pc:sldChg chg="addSp modSp new">
        <pc:chgData name="Jo Junkel" userId="S::jo.junkel@bpie.eu::c15f528c-e7d2-4231-b000-20e43f3e5f12" providerId="AD" clId="Web-{FD5AB572-3EFB-3768-F6A7-20960AB60044}" dt="2021-10-27T09:26:24.282" v="136" actId="14100"/>
        <pc:sldMkLst>
          <pc:docMk/>
          <pc:sldMk cId="3835087152" sldId="289"/>
        </pc:sldMkLst>
        <pc:spChg chg="mod">
          <ac:chgData name="Jo Junkel" userId="S::jo.junkel@bpie.eu::c15f528c-e7d2-4231-b000-20e43f3e5f12" providerId="AD" clId="Web-{FD5AB572-3EFB-3768-F6A7-20960AB60044}" dt="2021-10-27T09:26:24.282" v="136" actId="14100"/>
          <ac:spMkLst>
            <pc:docMk/>
            <pc:sldMk cId="3835087152" sldId="289"/>
            <ac:spMk id="4" creationId="{95DE40AE-92F0-4701-A492-E70BCBE440D8}"/>
          </ac:spMkLst>
        </pc:spChg>
        <pc:spChg chg="mod">
          <ac:chgData name="Jo Junkel" userId="S::jo.junkel@bpie.eu::c15f528c-e7d2-4231-b000-20e43f3e5f12" providerId="AD" clId="Web-{FD5AB572-3EFB-3768-F6A7-20960AB60044}" dt="2021-10-27T09:26:00.437" v="111" actId="20577"/>
          <ac:spMkLst>
            <pc:docMk/>
            <pc:sldMk cId="3835087152" sldId="289"/>
            <ac:spMk id="5" creationId="{12A260BD-C65C-404B-9812-00AAA6BAA0BE}"/>
          </ac:spMkLst>
        </pc:spChg>
        <pc:picChg chg="add mod">
          <ac:chgData name="Jo Junkel" userId="S::jo.junkel@bpie.eu::c15f528c-e7d2-4231-b000-20e43f3e5f12" providerId="AD" clId="Web-{FD5AB572-3EFB-3768-F6A7-20960AB60044}" dt="2021-10-27T09:25:50.452" v="101" actId="1076"/>
          <ac:picMkLst>
            <pc:docMk/>
            <pc:sldMk cId="3835087152" sldId="289"/>
            <ac:picMk id="6" creationId="{9C17DF2F-1035-44DA-843E-E55BD5844CC0}"/>
          </ac:picMkLst>
        </pc:picChg>
      </pc:sldChg>
    </pc:docChg>
  </pc:docChgLst>
  <pc:docChgLst>
    <pc:chgData name="Jo Junkel" userId="S::jo.junkel@bpie.eu::c15f528c-e7d2-4231-b000-20e43f3e5f12" providerId="AD" clId="Web-{17B9286C-8114-0093-44A7-734BD69A3BC0}"/>
    <pc:docChg chg="addSld modSld">
      <pc:chgData name="Jo Junkel" userId="S::jo.junkel@bpie.eu::c15f528c-e7d2-4231-b000-20e43f3e5f12" providerId="AD" clId="Web-{17B9286C-8114-0093-44A7-734BD69A3BC0}" dt="2021-10-27T12:39:44.265" v="710" actId="20577"/>
      <pc:docMkLst>
        <pc:docMk/>
      </pc:docMkLst>
      <pc:sldChg chg="addSp delSp modSp mod modClrScheme chgLayout">
        <pc:chgData name="Jo Junkel" userId="S::jo.junkel@bpie.eu::c15f528c-e7d2-4231-b000-20e43f3e5f12" providerId="AD" clId="Web-{17B9286C-8114-0093-44A7-734BD69A3BC0}" dt="2021-10-27T12:39:44.265" v="710" actId="20577"/>
        <pc:sldMkLst>
          <pc:docMk/>
          <pc:sldMk cId="4069185999" sldId="256"/>
        </pc:sldMkLst>
        <pc:spChg chg="add del mod ord">
          <ac:chgData name="Jo Junkel" userId="S::jo.junkel@bpie.eu::c15f528c-e7d2-4231-b000-20e43f3e5f12" providerId="AD" clId="Web-{17B9286C-8114-0093-44A7-734BD69A3BC0}" dt="2021-10-27T12:29:55.176" v="335"/>
          <ac:spMkLst>
            <pc:docMk/>
            <pc:sldMk cId="4069185999" sldId="256"/>
            <ac:spMk id="2" creationId="{5A564697-2004-438C-8A37-C4C1A9A9B984}"/>
          </ac:spMkLst>
        </pc:spChg>
        <pc:spChg chg="add mod">
          <ac:chgData name="Jo Junkel" userId="S::jo.junkel@bpie.eu::c15f528c-e7d2-4231-b000-20e43f3e5f12" providerId="AD" clId="Web-{17B9286C-8114-0093-44A7-734BD69A3BC0}" dt="2021-10-27T12:39:44.265" v="710" actId="20577"/>
          <ac:spMkLst>
            <pc:docMk/>
            <pc:sldMk cId="4069185999" sldId="256"/>
            <ac:spMk id="4" creationId="{09E23347-2104-4AF4-9F7E-0043595F9D1E}"/>
          </ac:spMkLst>
        </pc:spChg>
        <pc:spChg chg="add del">
          <ac:chgData name="Jo Junkel" userId="S::jo.junkel@bpie.eu::c15f528c-e7d2-4231-b000-20e43f3e5f12" providerId="AD" clId="Web-{17B9286C-8114-0093-44A7-734BD69A3BC0}" dt="2021-10-27T12:33:45.868" v="461"/>
          <ac:spMkLst>
            <pc:docMk/>
            <pc:sldMk cId="4069185999" sldId="256"/>
            <ac:spMk id="5" creationId="{FD4172A0-815D-453C-AC0F-63DDA1873986}"/>
          </ac:spMkLst>
        </pc:spChg>
        <pc:spChg chg="mod ord">
          <ac:chgData name="Jo Junkel" userId="S::jo.junkel@bpie.eu::c15f528c-e7d2-4231-b000-20e43f3e5f12" providerId="AD" clId="Web-{17B9286C-8114-0093-44A7-734BD69A3BC0}" dt="2021-10-27T12:21:46.198" v="141"/>
          <ac:spMkLst>
            <pc:docMk/>
            <pc:sldMk cId="4069185999" sldId="256"/>
            <ac:spMk id="8" creationId="{51D87DA7-EE06-4B36-BF85-ABA28102AC4E}"/>
          </ac:spMkLst>
        </pc:spChg>
        <pc:spChg chg="mod ord">
          <ac:chgData name="Jo Junkel" userId="S::jo.junkel@bpie.eu::c15f528c-e7d2-4231-b000-20e43f3e5f12" providerId="AD" clId="Web-{17B9286C-8114-0093-44A7-734BD69A3BC0}" dt="2021-10-27T12:21:46.198" v="141"/>
          <ac:spMkLst>
            <pc:docMk/>
            <pc:sldMk cId="4069185999" sldId="256"/>
            <ac:spMk id="9" creationId="{381B95A8-63BB-4315-88A9-B387BEF00584}"/>
          </ac:spMkLst>
        </pc:spChg>
        <pc:spChg chg="mod ord">
          <ac:chgData name="Jo Junkel" userId="S::jo.junkel@bpie.eu::c15f528c-e7d2-4231-b000-20e43f3e5f12" providerId="AD" clId="Web-{17B9286C-8114-0093-44A7-734BD69A3BC0}" dt="2021-10-27T12:29:27.004" v="331" actId="14100"/>
          <ac:spMkLst>
            <pc:docMk/>
            <pc:sldMk cId="4069185999" sldId="256"/>
            <ac:spMk id="10" creationId="{DCF06865-1B5E-496E-A0CA-D3F40DDBD9BC}"/>
          </ac:spMkLst>
        </pc:spChg>
        <pc:spChg chg="mod ord">
          <ac:chgData name="Jo Junkel" userId="S::jo.junkel@bpie.eu::c15f528c-e7d2-4231-b000-20e43f3e5f12" providerId="AD" clId="Web-{17B9286C-8114-0093-44A7-734BD69A3BC0}" dt="2021-10-27T12:21:46.198" v="141"/>
          <ac:spMkLst>
            <pc:docMk/>
            <pc:sldMk cId="4069185999" sldId="256"/>
            <ac:spMk id="11" creationId="{D72109C7-969B-43A5-AC7D-0C6F05B42ECB}"/>
          </ac:spMkLst>
        </pc:spChg>
        <pc:spChg chg="del mod">
          <ac:chgData name="Jo Junkel" userId="S::jo.junkel@bpie.eu::c15f528c-e7d2-4231-b000-20e43f3e5f12" providerId="AD" clId="Web-{17B9286C-8114-0093-44A7-734BD69A3BC0}" dt="2021-10-27T12:21:56.589" v="145"/>
          <ac:spMkLst>
            <pc:docMk/>
            <pc:sldMk cId="4069185999" sldId="256"/>
            <ac:spMk id="13" creationId="{5BB2CF3E-2CDF-41FF-9237-34D2EB335E4A}"/>
          </ac:spMkLst>
        </pc:spChg>
      </pc:sldChg>
      <pc:sldChg chg="addSp delSp modSp mod modClrScheme chgLayout">
        <pc:chgData name="Jo Junkel" userId="S::jo.junkel@bpie.eu::c15f528c-e7d2-4231-b000-20e43f3e5f12" providerId="AD" clId="Web-{17B9286C-8114-0093-44A7-734BD69A3BC0}" dt="2021-10-27T12:09:03.043" v="65" actId="1076"/>
        <pc:sldMkLst>
          <pc:docMk/>
          <pc:sldMk cId="2469158362" sldId="334"/>
        </pc:sldMkLst>
        <pc:spChg chg="mod ord">
          <ac:chgData name="Jo Junkel" userId="S::jo.junkel@bpie.eu::c15f528c-e7d2-4231-b000-20e43f3e5f12" providerId="AD" clId="Web-{17B9286C-8114-0093-44A7-734BD69A3BC0}" dt="2021-10-27T12:08:51.262" v="63" actId="20577"/>
          <ac:spMkLst>
            <pc:docMk/>
            <pc:sldMk cId="2469158362" sldId="334"/>
            <ac:spMk id="2" creationId="{97DDDD24-7306-453E-815E-85BE0934A1CC}"/>
          </ac:spMkLst>
        </pc:spChg>
        <pc:spChg chg="add mod ord">
          <ac:chgData name="Jo Junkel" userId="S::jo.junkel@bpie.eu::c15f528c-e7d2-4231-b000-20e43f3e5f12" providerId="AD" clId="Web-{17B9286C-8114-0093-44A7-734BD69A3BC0}" dt="2021-10-27T12:08:04.339" v="42"/>
          <ac:spMkLst>
            <pc:docMk/>
            <pc:sldMk cId="2469158362" sldId="334"/>
            <ac:spMk id="3" creationId="{7FB4A740-C58D-410C-A5FC-D0C41ACDCFB7}"/>
          </ac:spMkLst>
        </pc:spChg>
        <pc:spChg chg="mod">
          <ac:chgData name="Jo Junkel" userId="S::jo.junkel@bpie.eu::c15f528c-e7d2-4231-b000-20e43f3e5f12" providerId="AD" clId="Web-{17B9286C-8114-0093-44A7-734BD69A3BC0}" dt="2021-10-27T12:09:03.043" v="65" actId="1076"/>
          <ac:spMkLst>
            <pc:docMk/>
            <pc:sldMk cId="2469158362" sldId="334"/>
            <ac:spMk id="9" creationId="{D99377CF-ABC7-4F70-B465-18600CF85C31}"/>
          </ac:spMkLst>
        </pc:spChg>
        <pc:spChg chg="add mod ord">
          <ac:chgData name="Jo Junkel" userId="S::jo.junkel@bpie.eu::c15f528c-e7d2-4231-b000-20e43f3e5f12" providerId="AD" clId="Web-{17B9286C-8114-0093-44A7-734BD69A3BC0}" dt="2021-10-27T12:08:04.339" v="42"/>
          <ac:spMkLst>
            <pc:docMk/>
            <pc:sldMk cId="2469158362" sldId="334"/>
            <ac:spMk id="12" creationId="{6E678DC4-03A9-497A-A84C-DA29A90E7868}"/>
          </ac:spMkLst>
        </pc:spChg>
        <pc:grpChg chg="mod">
          <ac:chgData name="Jo Junkel" userId="S::jo.junkel@bpie.eu::c15f528c-e7d2-4231-b000-20e43f3e5f12" providerId="AD" clId="Web-{17B9286C-8114-0093-44A7-734BD69A3BC0}" dt="2021-10-27T12:08:57.934" v="64" actId="1076"/>
          <ac:grpSpMkLst>
            <pc:docMk/>
            <pc:sldMk cId="2469158362" sldId="334"/>
            <ac:grpSpMk id="10" creationId="{5CE84360-E25C-4148-AFE0-56162F48D55F}"/>
          </ac:grpSpMkLst>
        </pc:grpChg>
        <pc:picChg chg="del">
          <ac:chgData name="Jo Junkel" userId="S::jo.junkel@bpie.eu::c15f528c-e7d2-4231-b000-20e43f3e5f12" providerId="AD" clId="Web-{17B9286C-8114-0093-44A7-734BD69A3BC0}" dt="2021-10-27T12:08:31.371" v="49"/>
          <ac:picMkLst>
            <pc:docMk/>
            <pc:sldMk cId="2469158362" sldId="334"/>
            <ac:picMk id="4" creationId="{14C5486A-125F-468A-99A1-2A8ECE899BC0}"/>
          </ac:picMkLst>
        </pc:picChg>
        <pc:picChg chg="del mod">
          <ac:chgData name="Jo Junkel" userId="S::jo.junkel@bpie.eu::c15f528c-e7d2-4231-b000-20e43f3e5f12" providerId="AD" clId="Web-{17B9286C-8114-0093-44A7-734BD69A3BC0}" dt="2021-10-27T12:08:17.433" v="47"/>
          <ac:picMkLst>
            <pc:docMk/>
            <pc:sldMk cId="2469158362" sldId="334"/>
            <ac:picMk id="5" creationId="{270F11DF-2E30-45DA-81BA-736303158E89}"/>
          </ac:picMkLst>
        </pc:picChg>
        <pc:picChg chg="del mod">
          <ac:chgData name="Jo Junkel" userId="S::jo.junkel@bpie.eu::c15f528c-e7d2-4231-b000-20e43f3e5f12" providerId="AD" clId="Web-{17B9286C-8114-0093-44A7-734BD69A3BC0}" dt="2021-10-27T12:08:15.230" v="45"/>
          <ac:picMkLst>
            <pc:docMk/>
            <pc:sldMk cId="2469158362" sldId="334"/>
            <ac:picMk id="13" creationId="{88535DEB-A159-447C-99A9-4F2E8685BD9A}"/>
          </ac:picMkLst>
        </pc:picChg>
        <pc:picChg chg="del">
          <ac:chgData name="Jo Junkel" userId="S::jo.junkel@bpie.eu::c15f528c-e7d2-4231-b000-20e43f3e5f12" providerId="AD" clId="Web-{17B9286C-8114-0093-44A7-734BD69A3BC0}" dt="2021-10-27T12:08:37.715" v="51"/>
          <ac:picMkLst>
            <pc:docMk/>
            <pc:sldMk cId="2469158362" sldId="334"/>
            <ac:picMk id="17" creationId="{830C74D7-8DDC-49A5-935D-75854D485777}"/>
          </ac:picMkLst>
        </pc:picChg>
      </pc:sldChg>
      <pc:sldChg chg="addSp modSp new mod modClrScheme chgLayout">
        <pc:chgData name="Jo Junkel" userId="S::jo.junkel@bpie.eu::c15f528c-e7d2-4231-b000-20e43f3e5f12" providerId="AD" clId="Web-{17B9286C-8114-0093-44A7-734BD69A3BC0}" dt="2021-10-27T12:21:38.151" v="140" actId="20577"/>
        <pc:sldMkLst>
          <pc:docMk/>
          <pc:sldMk cId="2979658962" sldId="335"/>
        </pc:sldMkLst>
        <pc:spChg chg="mod ord">
          <ac:chgData name="Jo Junkel" userId="S::jo.junkel@bpie.eu::c15f528c-e7d2-4231-b000-20e43f3e5f12" providerId="AD" clId="Web-{17B9286C-8114-0093-44A7-734BD69A3BC0}" dt="2021-10-27T12:21:32.370" v="138"/>
          <ac:spMkLst>
            <pc:docMk/>
            <pc:sldMk cId="2979658962" sldId="335"/>
            <ac:spMk id="2" creationId="{A7CCC24D-55E1-48D8-BB85-F19C250A8F55}"/>
          </ac:spMkLst>
        </pc:spChg>
        <pc:spChg chg="mod ord">
          <ac:chgData name="Jo Junkel" userId="S::jo.junkel@bpie.eu::c15f528c-e7d2-4231-b000-20e43f3e5f12" providerId="AD" clId="Web-{17B9286C-8114-0093-44A7-734BD69A3BC0}" dt="2021-10-27T12:21:32.370" v="138"/>
          <ac:spMkLst>
            <pc:docMk/>
            <pc:sldMk cId="2979658962" sldId="335"/>
            <ac:spMk id="3" creationId="{AD22559C-8571-430E-9898-8FB1E2A50B91}"/>
          </ac:spMkLst>
        </pc:spChg>
        <pc:spChg chg="mod ord">
          <ac:chgData name="Jo Junkel" userId="S::jo.junkel@bpie.eu::c15f528c-e7d2-4231-b000-20e43f3e5f12" providerId="AD" clId="Web-{17B9286C-8114-0093-44A7-734BD69A3BC0}" dt="2021-10-27T12:21:32.370" v="138"/>
          <ac:spMkLst>
            <pc:docMk/>
            <pc:sldMk cId="2979658962" sldId="335"/>
            <ac:spMk id="4" creationId="{AE96535A-236B-4FBE-A679-C2C1D42F5E30}"/>
          </ac:spMkLst>
        </pc:spChg>
        <pc:spChg chg="mod ord">
          <ac:chgData name="Jo Junkel" userId="S::jo.junkel@bpie.eu::c15f528c-e7d2-4231-b000-20e43f3e5f12" providerId="AD" clId="Web-{17B9286C-8114-0093-44A7-734BD69A3BC0}" dt="2021-10-27T12:21:32.370" v="138"/>
          <ac:spMkLst>
            <pc:docMk/>
            <pc:sldMk cId="2979658962" sldId="335"/>
            <ac:spMk id="5" creationId="{7DA575E6-2AED-484F-BCF9-DE5E0AFEC3A2}"/>
          </ac:spMkLst>
        </pc:spChg>
        <pc:spChg chg="add mod ord">
          <ac:chgData name="Jo Junkel" userId="S::jo.junkel@bpie.eu::c15f528c-e7d2-4231-b000-20e43f3e5f12" providerId="AD" clId="Web-{17B9286C-8114-0093-44A7-734BD69A3BC0}" dt="2021-10-27T12:21:38.151" v="140" actId="20577"/>
          <ac:spMkLst>
            <pc:docMk/>
            <pc:sldMk cId="2979658962" sldId="335"/>
            <ac:spMk id="6" creationId="{87E575B4-6D81-4914-BB03-0B6299F841FA}"/>
          </ac:spMkLst>
        </pc:spChg>
      </pc:sldChg>
    </pc:docChg>
  </pc:docChgLst>
  <pc:docChgLst>
    <pc:chgData name="Jo Junkel" userId="S::jo.junkel@bpie.eu::c15f528c-e7d2-4231-b000-20e43f3e5f12" providerId="AD" clId="Web-{024722CD-71A7-FE7A-14F0-072EE15937B1}"/>
    <pc:docChg chg="addSld delSld modSld">
      <pc:chgData name="Jo Junkel" userId="S::jo.junkel@bpie.eu::c15f528c-e7d2-4231-b000-20e43f3e5f12" providerId="AD" clId="Web-{024722CD-71A7-FE7A-14F0-072EE15937B1}" dt="2021-10-27T14:10:33.880" v="76" actId="1076"/>
      <pc:docMkLst>
        <pc:docMk/>
      </pc:docMkLst>
      <pc:sldChg chg="del">
        <pc:chgData name="Jo Junkel" userId="S::jo.junkel@bpie.eu::c15f528c-e7d2-4231-b000-20e43f3e5f12" providerId="AD" clId="Web-{024722CD-71A7-FE7A-14F0-072EE15937B1}" dt="2021-10-27T14:09:13.737" v="65"/>
        <pc:sldMkLst>
          <pc:docMk/>
          <pc:sldMk cId="2447228390" sldId="277"/>
        </pc:sldMkLst>
      </pc:sldChg>
      <pc:sldChg chg="del">
        <pc:chgData name="Jo Junkel" userId="S::jo.junkel@bpie.eu::c15f528c-e7d2-4231-b000-20e43f3e5f12" providerId="AD" clId="Web-{024722CD-71A7-FE7A-14F0-072EE15937B1}" dt="2021-10-27T13:59:46.925" v="2"/>
        <pc:sldMkLst>
          <pc:docMk/>
          <pc:sldMk cId="4128390888" sldId="282"/>
        </pc:sldMkLst>
      </pc:sldChg>
      <pc:sldChg chg="del">
        <pc:chgData name="Jo Junkel" userId="S::jo.junkel@bpie.eu::c15f528c-e7d2-4231-b000-20e43f3e5f12" providerId="AD" clId="Web-{024722CD-71A7-FE7A-14F0-072EE15937B1}" dt="2021-10-27T13:59:44.394" v="0"/>
        <pc:sldMkLst>
          <pc:docMk/>
          <pc:sldMk cId="826256818" sldId="284"/>
        </pc:sldMkLst>
      </pc:sldChg>
      <pc:sldChg chg="del">
        <pc:chgData name="Jo Junkel" userId="S::jo.junkel@bpie.eu::c15f528c-e7d2-4231-b000-20e43f3e5f12" providerId="AD" clId="Web-{024722CD-71A7-FE7A-14F0-072EE15937B1}" dt="2021-10-27T13:59:45.253" v="1"/>
        <pc:sldMkLst>
          <pc:docMk/>
          <pc:sldMk cId="1211334240" sldId="285"/>
        </pc:sldMkLst>
      </pc:sldChg>
      <pc:sldChg chg="del">
        <pc:chgData name="Jo Junkel" userId="S::jo.junkel@bpie.eu::c15f528c-e7d2-4231-b000-20e43f3e5f12" providerId="AD" clId="Web-{024722CD-71A7-FE7A-14F0-072EE15937B1}" dt="2021-10-27T13:59:48.880" v="3"/>
        <pc:sldMkLst>
          <pc:docMk/>
          <pc:sldMk cId="1877649506" sldId="286"/>
        </pc:sldMkLst>
      </pc:sldChg>
      <pc:sldChg chg="addSp delSp modSp del">
        <pc:chgData name="Jo Junkel" userId="S::jo.junkel@bpie.eu::c15f528c-e7d2-4231-b000-20e43f3e5f12" providerId="AD" clId="Web-{024722CD-71A7-FE7A-14F0-072EE15937B1}" dt="2021-10-27T14:09:55.895" v="69"/>
        <pc:sldMkLst>
          <pc:docMk/>
          <pc:sldMk cId="2157964762" sldId="287"/>
        </pc:sldMkLst>
        <pc:picChg chg="del">
          <ac:chgData name="Jo Junkel" userId="S::jo.junkel@bpie.eu::c15f528c-e7d2-4231-b000-20e43f3e5f12" providerId="AD" clId="Web-{024722CD-71A7-FE7A-14F0-072EE15937B1}" dt="2021-10-27T14:09:54.441" v="68"/>
          <ac:picMkLst>
            <pc:docMk/>
            <pc:sldMk cId="2157964762" sldId="287"/>
            <ac:picMk id="2" creationId="{05031327-7A4A-4FF6-88E7-7A166DAB3078}"/>
          </ac:picMkLst>
        </pc:picChg>
        <pc:picChg chg="add mod">
          <ac:chgData name="Jo Junkel" userId="S::jo.junkel@bpie.eu::c15f528c-e7d2-4231-b000-20e43f3e5f12" providerId="AD" clId="Web-{024722CD-71A7-FE7A-14F0-072EE15937B1}" dt="2021-10-27T14:09:41.238" v="67" actId="1076"/>
          <ac:picMkLst>
            <pc:docMk/>
            <pc:sldMk cId="2157964762" sldId="287"/>
            <ac:picMk id="4" creationId="{192839CF-B859-442E-9F41-78CB10FED950}"/>
          </ac:picMkLst>
        </pc:picChg>
      </pc:sldChg>
      <pc:sldChg chg="modSp">
        <pc:chgData name="Jo Junkel" userId="S::jo.junkel@bpie.eu::c15f528c-e7d2-4231-b000-20e43f3e5f12" providerId="AD" clId="Web-{024722CD-71A7-FE7A-14F0-072EE15937B1}" dt="2021-10-27T14:10:33.880" v="76" actId="1076"/>
        <pc:sldMkLst>
          <pc:docMk/>
          <pc:sldMk cId="3835087152" sldId="289"/>
        </pc:sldMkLst>
        <pc:spChg chg="mod">
          <ac:chgData name="Jo Junkel" userId="S::jo.junkel@bpie.eu::c15f528c-e7d2-4231-b000-20e43f3e5f12" providerId="AD" clId="Web-{024722CD-71A7-FE7A-14F0-072EE15937B1}" dt="2021-10-27T14:10:28.724" v="75"/>
          <ac:spMkLst>
            <pc:docMk/>
            <pc:sldMk cId="3835087152" sldId="289"/>
            <ac:spMk id="2" creationId="{FFBC5BBB-BB12-415B-B34A-DDB6E0D3286A}"/>
          </ac:spMkLst>
        </pc:spChg>
        <pc:picChg chg="mod">
          <ac:chgData name="Jo Junkel" userId="S::jo.junkel@bpie.eu::c15f528c-e7d2-4231-b000-20e43f3e5f12" providerId="AD" clId="Web-{024722CD-71A7-FE7A-14F0-072EE15937B1}" dt="2021-10-27T14:10:33.880" v="76" actId="1076"/>
          <ac:picMkLst>
            <pc:docMk/>
            <pc:sldMk cId="3835087152" sldId="289"/>
            <ac:picMk id="6" creationId="{9C17DF2F-1035-44DA-843E-E55BD5844CC0}"/>
          </ac:picMkLst>
        </pc:picChg>
      </pc:sldChg>
      <pc:sldChg chg="modSp">
        <pc:chgData name="Jo Junkel" userId="S::jo.junkel@bpie.eu::c15f528c-e7d2-4231-b000-20e43f3e5f12" providerId="AD" clId="Web-{024722CD-71A7-FE7A-14F0-072EE15937B1}" dt="2021-10-27T14:08:30.798" v="64" actId="14100"/>
        <pc:sldMkLst>
          <pc:docMk/>
          <pc:sldMk cId="2469158362" sldId="334"/>
        </pc:sldMkLst>
        <pc:spChg chg="mod">
          <ac:chgData name="Jo Junkel" userId="S::jo.junkel@bpie.eu::c15f528c-e7d2-4231-b000-20e43f3e5f12" providerId="AD" clId="Web-{024722CD-71A7-FE7A-14F0-072EE15937B1}" dt="2021-10-27T14:08:30.798" v="64" actId="14100"/>
          <ac:spMkLst>
            <pc:docMk/>
            <pc:sldMk cId="2469158362" sldId="334"/>
            <ac:spMk id="3" creationId="{7FB4A740-C58D-410C-A5FC-D0C41ACDCFB7}"/>
          </ac:spMkLst>
        </pc:spChg>
        <pc:spChg chg="mod">
          <ac:chgData name="Jo Junkel" userId="S::jo.junkel@bpie.eu::c15f528c-e7d2-4231-b000-20e43f3e5f12" providerId="AD" clId="Web-{024722CD-71A7-FE7A-14F0-072EE15937B1}" dt="2021-10-27T14:08:20.565" v="61" actId="20577"/>
          <ac:spMkLst>
            <pc:docMk/>
            <pc:sldMk cId="2469158362" sldId="334"/>
            <ac:spMk id="12" creationId="{6E678DC4-03A9-497A-A84C-DA29A90E7868}"/>
          </ac:spMkLst>
        </pc:spChg>
      </pc:sldChg>
      <pc:sldChg chg="modSp">
        <pc:chgData name="Jo Junkel" userId="S::jo.junkel@bpie.eu::c15f528c-e7d2-4231-b000-20e43f3e5f12" providerId="AD" clId="Web-{024722CD-71A7-FE7A-14F0-072EE15937B1}" dt="2021-10-27T14:08:09.892" v="52" actId="14100"/>
        <pc:sldMkLst>
          <pc:docMk/>
          <pc:sldMk cId="2979658962" sldId="335"/>
        </pc:sldMkLst>
        <pc:spChg chg="mod">
          <ac:chgData name="Jo Junkel" userId="S::jo.junkel@bpie.eu::c15f528c-e7d2-4231-b000-20e43f3e5f12" providerId="AD" clId="Web-{024722CD-71A7-FE7A-14F0-072EE15937B1}" dt="2021-10-27T14:08:09.892" v="52" actId="14100"/>
          <ac:spMkLst>
            <pc:docMk/>
            <pc:sldMk cId="2979658962" sldId="335"/>
            <ac:spMk id="4" creationId="{AE96535A-236B-4FBE-A679-C2C1D42F5E30}"/>
          </ac:spMkLst>
        </pc:spChg>
        <pc:spChg chg="mod">
          <ac:chgData name="Jo Junkel" userId="S::jo.junkel@bpie.eu::c15f528c-e7d2-4231-b000-20e43f3e5f12" providerId="AD" clId="Web-{024722CD-71A7-FE7A-14F0-072EE15937B1}" dt="2021-10-27T14:07:54.407" v="49" actId="20577"/>
          <ac:spMkLst>
            <pc:docMk/>
            <pc:sldMk cId="2979658962" sldId="335"/>
            <ac:spMk id="5" creationId="{7DA575E6-2AED-484F-BCF9-DE5E0AFEC3A2}"/>
          </ac:spMkLst>
        </pc:spChg>
      </pc:sldChg>
      <pc:sldChg chg="addSp delSp modSp new">
        <pc:chgData name="Jo Junkel" userId="S::jo.junkel@bpie.eu::c15f528c-e7d2-4231-b000-20e43f3e5f12" providerId="AD" clId="Web-{024722CD-71A7-FE7A-14F0-072EE15937B1}" dt="2021-10-27T14:06:26.170" v="41" actId="1076"/>
        <pc:sldMkLst>
          <pc:docMk/>
          <pc:sldMk cId="1891712858" sldId="346"/>
        </pc:sldMkLst>
        <pc:spChg chg="mod">
          <ac:chgData name="Jo Junkel" userId="S::jo.junkel@bpie.eu::c15f528c-e7d2-4231-b000-20e43f3e5f12" providerId="AD" clId="Web-{024722CD-71A7-FE7A-14F0-072EE15937B1}" dt="2021-10-27T14:00:08.707" v="13" actId="20577"/>
          <ac:spMkLst>
            <pc:docMk/>
            <pc:sldMk cId="1891712858" sldId="346"/>
            <ac:spMk id="2" creationId="{24CE9AB7-A7C8-4126-95CF-67D6BF572F2C}"/>
          </ac:spMkLst>
        </pc:spChg>
        <pc:spChg chg="mod">
          <ac:chgData name="Jo Junkel" userId="S::jo.junkel@bpie.eu::c15f528c-e7d2-4231-b000-20e43f3e5f12" providerId="AD" clId="Web-{024722CD-71A7-FE7A-14F0-072EE15937B1}" dt="2021-10-27T14:00:34.926" v="24" actId="14100"/>
          <ac:spMkLst>
            <pc:docMk/>
            <pc:sldMk cId="1891712858" sldId="346"/>
            <ac:spMk id="3" creationId="{75021296-F150-47B0-8D1C-6BE6CAB46684}"/>
          </ac:spMkLst>
        </pc:spChg>
        <pc:spChg chg="mod">
          <ac:chgData name="Jo Junkel" userId="S::jo.junkel@bpie.eu::c15f528c-e7d2-4231-b000-20e43f3e5f12" providerId="AD" clId="Web-{024722CD-71A7-FE7A-14F0-072EE15937B1}" dt="2021-10-27T14:00:13.660" v="21" actId="20577"/>
          <ac:spMkLst>
            <pc:docMk/>
            <pc:sldMk cId="1891712858" sldId="346"/>
            <ac:spMk id="4" creationId="{1483DC44-95B7-4B47-8478-4BE676B920FE}"/>
          </ac:spMkLst>
        </pc:spChg>
        <pc:picChg chg="add del mod modCrop">
          <ac:chgData name="Jo Junkel" userId="S::jo.junkel@bpie.eu::c15f528c-e7d2-4231-b000-20e43f3e5f12" providerId="AD" clId="Web-{024722CD-71A7-FE7A-14F0-072EE15937B1}" dt="2021-10-27T14:01:24.896" v="34"/>
          <ac:picMkLst>
            <pc:docMk/>
            <pc:sldMk cId="1891712858" sldId="346"/>
            <ac:picMk id="5" creationId="{DA44C772-043A-4519-A15B-5483357E939E}"/>
          </ac:picMkLst>
        </pc:picChg>
        <pc:picChg chg="add mod modCrop">
          <ac:chgData name="Jo Junkel" userId="S::jo.junkel@bpie.eu::c15f528c-e7d2-4231-b000-20e43f3e5f12" providerId="AD" clId="Web-{024722CD-71A7-FE7A-14F0-072EE15937B1}" dt="2021-10-27T14:06:26.170" v="41" actId="1076"/>
          <ac:picMkLst>
            <pc:docMk/>
            <pc:sldMk cId="1891712858" sldId="346"/>
            <ac:picMk id="6" creationId="{30C6E602-9556-4548-BC80-7AACD1DDD315}"/>
          </ac:picMkLst>
        </pc:picChg>
      </pc:sldChg>
    </pc:docChg>
  </pc:docChgLst>
  <pc:docChgLst>
    <pc:chgData name="Jo Junkel" userId="c15f528c-e7d2-4231-b000-20e43f3e5f12" providerId="ADAL" clId="{AD9C1A1A-C421-4CA1-849A-92F458801959}"/>
    <pc:docChg chg="undo custSel addSld modSld">
      <pc:chgData name="Jo Junkel" userId="c15f528c-e7d2-4231-b000-20e43f3e5f12" providerId="ADAL" clId="{AD9C1A1A-C421-4CA1-849A-92F458801959}" dt="2021-10-27T13:42:56.564" v="1621" actId="20577"/>
      <pc:docMkLst>
        <pc:docMk/>
      </pc:docMkLst>
      <pc:sldChg chg="modSp mod delCm modCm">
        <pc:chgData name="Jo Junkel" userId="c15f528c-e7d2-4231-b000-20e43f3e5f12" providerId="ADAL" clId="{AD9C1A1A-C421-4CA1-849A-92F458801959}" dt="2021-10-27T13:42:42.231" v="1587"/>
        <pc:sldMkLst>
          <pc:docMk/>
          <pc:sldMk cId="4069185999" sldId="256"/>
        </pc:sldMkLst>
        <pc:spChg chg="mod">
          <ac:chgData name="Jo Junkel" userId="c15f528c-e7d2-4231-b000-20e43f3e5f12" providerId="ADAL" clId="{AD9C1A1A-C421-4CA1-849A-92F458801959}" dt="2021-10-27T12:40:36.205" v="20" actId="1076"/>
          <ac:spMkLst>
            <pc:docMk/>
            <pc:sldMk cId="4069185999" sldId="256"/>
            <ac:spMk id="4" creationId="{09E23347-2104-4AF4-9F7E-0043595F9D1E}"/>
          </ac:spMkLst>
        </pc:spChg>
      </pc:sldChg>
      <pc:sldChg chg="modSp mod">
        <pc:chgData name="Jo Junkel" userId="c15f528c-e7d2-4231-b000-20e43f3e5f12" providerId="ADAL" clId="{AD9C1A1A-C421-4CA1-849A-92F458801959}" dt="2021-10-27T13:42:56.564" v="1621" actId="20577"/>
        <pc:sldMkLst>
          <pc:docMk/>
          <pc:sldMk cId="2516293770" sldId="288"/>
        </pc:sldMkLst>
        <pc:spChg chg="mod">
          <ac:chgData name="Jo Junkel" userId="c15f528c-e7d2-4231-b000-20e43f3e5f12" providerId="ADAL" clId="{AD9C1A1A-C421-4CA1-849A-92F458801959}" dt="2021-10-27T13:42:56.564" v="1621" actId="20577"/>
          <ac:spMkLst>
            <pc:docMk/>
            <pc:sldMk cId="2516293770" sldId="288"/>
            <ac:spMk id="5" creationId="{3F6828DE-B631-4254-A2C5-BF7B0FAAB82A}"/>
          </ac:spMkLst>
        </pc:spChg>
      </pc:sldChg>
      <pc:sldChg chg="addSp modSp mod delCm">
        <pc:chgData name="Jo Junkel" userId="c15f528c-e7d2-4231-b000-20e43f3e5f12" providerId="ADAL" clId="{AD9C1A1A-C421-4CA1-849A-92F458801959}" dt="2021-10-27T12:12:06.372" v="14"/>
        <pc:sldMkLst>
          <pc:docMk/>
          <pc:sldMk cId="2469158362" sldId="334"/>
        </pc:sldMkLst>
        <pc:picChg chg="add mod">
          <ac:chgData name="Jo Junkel" userId="c15f528c-e7d2-4231-b000-20e43f3e5f12" providerId="ADAL" clId="{AD9C1A1A-C421-4CA1-849A-92F458801959}" dt="2021-10-27T12:11:55.621" v="13" actId="1076"/>
          <ac:picMkLst>
            <pc:docMk/>
            <pc:sldMk cId="2469158362" sldId="334"/>
            <ac:picMk id="15" creationId="{48E7D75A-6B69-4D45-A20A-99D596A29B79}"/>
          </ac:picMkLst>
        </pc:picChg>
      </pc:sldChg>
      <pc:sldChg chg="modSp mod">
        <pc:chgData name="Jo Junkel" userId="c15f528c-e7d2-4231-b000-20e43f3e5f12" providerId="ADAL" clId="{AD9C1A1A-C421-4CA1-849A-92F458801959}" dt="2021-10-27T13:25:06.876" v="724" actId="20577"/>
        <pc:sldMkLst>
          <pc:docMk/>
          <pc:sldMk cId="2979658962" sldId="335"/>
        </pc:sldMkLst>
        <pc:spChg chg="mod">
          <ac:chgData name="Jo Junkel" userId="c15f528c-e7d2-4231-b000-20e43f3e5f12" providerId="ADAL" clId="{AD9C1A1A-C421-4CA1-849A-92F458801959}" dt="2021-10-27T12:43:39.302" v="132" actId="20577"/>
          <ac:spMkLst>
            <pc:docMk/>
            <pc:sldMk cId="2979658962" sldId="335"/>
            <ac:spMk id="2" creationId="{A7CCC24D-55E1-48D8-BB85-F19C250A8F55}"/>
          </ac:spMkLst>
        </pc:spChg>
        <pc:spChg chg="mod">
          <ac:chgData name="Jo Junkel" userId="c15f528c-e7d2-4231-b000-20e43f3e5f12" providerId="ADAL" clId="{AD9C1A1A-C421-4CA1-849A-92F458801959}" dt="2021-10-27T12:43:35.152" v="126" actId="20577"/>
          <ac:spMkLst>
            <pc:docMk/>
            <pc:sldMk cId="2979658962" sldId="335"/>
            <ac:spMk id="3" creationId="{AD22559C-8571-430E-9898-8FB1E2A50B91}"/>
          </ac:spMkLst>
        </pc:spChg>
        <pc:spChg chg="mod">
          <ac:chgData name="Jo Junkel" userId="c15f528c-e7d2-4231-b000-20e43f3e5f12" providerId="ADAL" clId="{AD9C1A1A-C421-4CA1-849A-92F458801959}" dt="2021-10-27T13:25:06.876" v="724" actId="20577"/>
          <ac:spMkLst>
            <pc:docMk/>
            <pc:sldMk cId="2979658962" sldId="335"/>
            <ac:spMk id="6" creationId="{87E575B4-6D81-4914-BB03-0B6299F841FA}"/>
          </ac:spMkLst>
        </pc:spChg>
      </pc:sldChg>
      <pc:sldChg chg="addSp delSp modSp add mod modClrScheme chgLayout">
        <pc:chgData name="Jo Junkel" userId="c15f528c-e7d2-4231-b000-20e43f3e5f12" providerId="ADAL" clId="{AD9C1A1A-C421-4CA1-849A-92F458801959}" dt="2021-10-27T13:31:33.480" v="946" actId="14100"/>
        <pc:sldMkLst>
          <pc:docMk/>
          <pc:sldMk cId="1199653110" sldId="336"/>
        </pc:sldMkLst>
        <pc:spChg chg="del mod ord">
          <ac:chgData name="Jo Junkel" userId="c15f528c-e7d2-4231-b000-20e43f3e5f12" providerId="ADAL" clId="{AD9C1A1A-C421-4CA1-849A-92F458801959}" dt="2021-10-27T13:30:57.411" v="918" actId="478"/>
          <ac:spMkLst>
            <pc:docMk/>
            <pc:sldMk cId="1199653110" sldId="336"/>
            <ac:spMk id="2" creationId="{F20C0B9D-F15A-EB4E-8BB1-2DC8F8D6BF68}"/>
          </ac:spMkLst>
        </pc:spChg>
        <pc:spChg chg="del mod ord">
          <ac:chgData name="Jo Junkel" userId="c15f528c-e7d2-4231-b000-20e43f3e5f12" providerId="ADAL" clId="{AD9C1A1A-C421-4CA1-849A-92F458801959}" dt="2021-10-27T13:30:32.073" v="868" actId="700"/>
          <ac:spMkLst>
            <pc:docMk/>
            <pc:sldMk cId="1199653110" sldId="336"/>
            <ac:spMk id="3" creationId="{73BC75DF-DABE-D24F-AC5F-EEFA53A86AAD}"/>
          </ac:spMkLst>
        </pc:spChg>
        <pc:spChg chg="del mod ord">
          <ac:chgData name="Jo Junkel" userId="c15f528c-e7d2-4231-b000-20e43f3e5f12" providerId="ADAL" clId="{AD9C1A1A-C421-4CA1-849A-92F458801959}" dt="2021-10-27T13:31:16.293" v="933" actId="700"/>
          <ac:spMkLst>
            <pc:docMk/>
            <pc:sldMk cId="1199653110" sldId="336"/>
            <ac:spMk id="4" creationId="{5311D6C3-7867-A843-BD99-E67AF483F426}"/>
          </ac:spMkLst>
        </pc:spChg>
        <pc:spChg chg="add mod ord">
          <ac:chgData name="Jo Junkel" userId="c15f528c-e7d2-4231-b000-20e43f3e5f12" providerId="ADAL" clId="{AD9C1A1A-C421-4CA1-849A-92F458801959}" dt="2021-10-27T13:31:16.293" v="933" actId="700"/>
          <ac:spMkLst>
            <pc:docMk/>
            <pc:sldMk cId="1199653110" sldId="336"/>
            <ac:spMk id="5" creationId="{E6D8C74A-0AA9-43AC-A75F-205EAE162461}"/>
          </ac:spMkLst>
        </pc:spChg>
        <pc:spChg chg="add mod ord">
          <ac:chgData name="Jo Junkel" userId="c15f528c-e7d2-4231-b000-20e43f3e5f12" providerId="ADAL" clId="{AD9C1A1A-C421-4CA1-849A-92F458801959}" dt="2021-10-27T13:31:16.293" v="933" actId="700"/>
          <ac:spMkLst>
            <pc:docMk/>
            <pc:sldMk cId="1199653110" sldId="336"/>
            <ac:spMk id="6" creationId="{ABD1E0A5-77BE-48E1-8F2E-671D80E164F6}"/>
          </ac:spMkLst>
        </pc:spChg>
        <pc:spChg chg="add mod ord">
          <ac:chgData name="Jo Junkel" userId="c15f528c-e7d2-4231-b000-20e43f3e5f12" providerId="ADAL" clId="{AD9C1A1A-C421-4CA1-849A-92F458801959}" dt="2021-10-27T13:31:33.480" v="946" actId="14100"/>
          <ac:spMkLst>
            <pc:docMk/>
            <pc:sldMk cId="1199653110" sldId="336"/>
            <ac:spMk id="7" creationId="{99170E95-9C23-4D65-AFA1-46FD1ECCAA6B}"/>
          </ac:spMkLst>
        </pc:spChg>
        <pc:spChg chg="add mod ord">
          <ac:chgData name="Jo Junkel" userId="c15f528c-e7d2-4231-b000-20e43f3e5f12" providerId="ADAL" clId="{AD9C1A1A-C421-4CA1-849A-92F458801959}" dt="2021-10-27T13:31:22.423" v="943" actId="20577"/>
          <ac:spMkLst>
            <pc:docMk/>
            <pc:sldMk cId="1199653110" sldId="336"/>
            <ac:spMk id="8" creationId="{D00F3943-0BE9-45C0-B6E2-7C056A076E90}"/>
          </ac:spMkLst>
        </pc:spChg>
        <pc:spChg chg="del mod ord">
          <ac:chgData name="Jo Junkel" userId="c15f528c-e7d2-4231-b000-20e43f3e5f12" providerId="ADAL" clId="{AD9C1A1A-C421-4CA1-849A-92F458801959}" dt="2021-10-27T13:31:16.293" v="933" actId="700"/>
          <ac:spMkLst>
            <pc:docMk/>
            <pc:sldMk cId="1199653110" sldId="336"/>
            <ac:spMk id="41" creationId="{5ECF7165-AF6E-46A0-BF13-2770B16AB9CA}"/>
          </ac:spMkLst>
        </pc:spChg>
      </pc:sldChg>
      <pc:sldChg chg="addSp delSp modSp add mod modClrScheme chgLayout">
        <pc:chgData name="Jo Junkel" userId="c15f528c-e7d2-4231-b000-20e43f3e5f12" providerId="ADAL" clId="{AD9C1A1A-C421-4CA1-849A-92F458801959}" dt="2021-10-27T13:33:56.708" v="1019" actId="14100"/>
        <pc:sldMkLst>
          <pc:docMk/>
          <pc:sldMk cId="2662621415" sldId="337"/>
        </pc:sldMkLst>
        <pc:spChg chg="add del mod ord">
          <ac:chgData name="Jo Junkel" userId="c15f528c-e7d2-4231-b000-20e43f3e5f12" providerId="ADAL" clId="{AD9C1A1A-C421-4CA1-849A-92F458801959}" dt="2021-10-27T13:32:22.361" v="950" actId="700"/>
          <ac:spMkLst>
            <pc:docMk/>
            <pc:sldMk cId="2662621415" sldId="337"/>
            <ac:spMk id="2" creationId="{4DE83178-1FAE-47B2-9EC3-770B2A45C760}"/>
          </ac:spMkLst>
        </pc:spChg>
        <pc:spChg chg="del mod ord">
          <ac:chgData name="Jo Junkel" userId="c15f528c-e7d2-4231-b000-20e43f3e5f12" providerId="ADAL" clId="{AD9C1A1A-C421-4CA1-849A-92F458801959}" dt="2021-10-27T13:32:18.728" v="949" actId="478"/>
          <ac:spMkLst>
            <pc:docMk/>
            <pc:sldMk cId="2662621415" sldId="337"/>
            <ac:spMk id="3" creationId="{2D0CD95D-3BD2-461D-A6E1-38DF5EEC1EB1}"/>
          </ac:spMkLst>
        </pc:spChg>
        <pc:spChg chg="add del mod ord">
          <ac:chgData name="Jo Junkel" userId="c15f528c-e7d2-4231-b000-20e43f3e5f12" providerId="ADAL" clId="{AD9C1A1A-C421-4CA1-849A-92F458801959}" dt="2021-10-27T13:32:43.758" v="998" actId="478"/>
          <ac:spMkLst>
            <pc:docMk/>
            <pc:sldMk cId="2662621415" sldId="337"/>
            <ac:spMk id="4" creationId="{B97BF7E0-100F-4E4D-8426-C69153D831D6}"/>
          </ac:spMkLst>
        </pc:spChg>
        <pc:spChg chg="del mod ord">
          <ac:chgData name="Jo Junkel" userId="c15f528c-e7d2-4231-b000-20e43f3e5f12" providerId="ADAL" clId="{AD9C1A1A-C421-4CA1-849A-92F458801959}" dt="2021-10-27T13:33:08.752" v="1001" actId="478"/>
          <ac:spMkLst>
            <pc:docMk/>
            <pc:sldMk cId="2662621415" sldId="337"/>
            <ac:spMk id="5" creationId="{71B38CD5-FC71-4891-AABE-15A627C4B705}"/>
          </ac:spMkLst>
        </pc:spChg>
        <pc:spChg chg="add mod ord">
          <ac:chgData name="Jo Junkel" userId="c15f528c-e7d2-4231-b000-20e43f3e5f12" providerId="ADAL" clId="{AD9C1A1A-C421-4CA1-849A-92F458801959}" dt="2021-10-27T13:33:19.482" v="1004" actId="1076"/>
          <ac:spMkLst>
            <pc:docMk/>
            <pc:sldMk cId="2662621415" sldId="337"/>
            <ac:spMk id="6" creationId="{CFC65951-7AD1-4C7B-9890-5B0256B9311E}"/>
          </ac:spMkLst>
        </pc:spChg>
        <pc:spChg chg="mod">
          <ac:chgData name="Jo Junkel" userId="c15f528c-e7d2-4231-b000-20e43f3e5f12" providerId="ADAL" clId="{AD9C1A1A-C421-4CA1-849A-92F458801959}" dt="2021-10-27T13:33:38.336" v="1016" actId="1076"/>
          <ac:spMkLst>
            <pc:docMk/>
            <pc:sldMk cId="2662621415" sldId="337"/>
            <ac:spMk id="8" creationId="{597B0BC8-42BA-44F1-9FEC-6FAAF8B49EBD}"/>
          </ac:spMkLst>
        </pc:spChg>
        <pc:spChg chg="add del mod">
          <ac:chgData name="Jo Junkel" userId="c15f528c-e7d2-4231-b000-20e43f3e5f12" providerId="ADAL" clId="{AD9C1A1A-C421-4CA1-849A-92F458801959}" dt="2021-10-27T13:33:14.882" v="1003" actId="700"/>
          <ac:spMkLst>
            <pc:docMk/>
            <pc:sldMk cId="2662621415" sldId="337"/>
            <ac:spMk id="10" creationId="{665CB3C1-9017-44EC-85CB-E356AD45644F}"/>
          </ac:spMkLst>
        </pc:spChg>
        <pc:spChg chg="add del mod ord">
          <ac:chgData name="Jo Junkel" userId="c15f528c-e7d2-4231-b000-20e43f3e5f12" providerId="ADAL" clId="{AD9C1A1A-C421-4CA1-849A-92F458801959}" dt="2021-10-27T13:33:22.548" v="1005" actId="478"/>
          <ac:spMkLst>
            <pc:docMk/>
            <pc:sldMk cId="2662621415" sldId="337"/>
            <ac:spMk id="11" creationId="{048C947D-5C61-4AF6-B078-E870CC61C6E5}"/>
          </ac:spMkLst>
        </pc:spChg>
        <pc:spChg chg="add mod ord">
          <ac:chgData name="Jo Junkel" userId="c15f528c-e7d2-4231-b000-20e43f3e5f12" providerId="ADAL" clId="{AD9C1A1A-C421-4CA1-849A-92F458801959}" dt="2021-10-27T13:33:56.708" v="1019" actId="14100"/>
          <ac:spMkLst>
            <pc:docMk/>
            <pc:sldMk cId="2662621415" sldId="337"/>
            <ac:spMk id="12" creationId="{E70CE73C-A9E5-4446-95FD-988594E11ED4}"/>
          </ac:spMkLst>
        </pc:spChg>
        <pc:spChg chg="add mod ord">
          <ac:chgData name="Jo Junkel" userId="c15f528c-e7d2-4231-b000-20e43f3e5f12" providerId="ADAL" clId="{AD9C1A1A-C421-4CA1-849A-92F458801959}" dt="2021-10-27T13:33:29.668" v="1015" actId="20577"/>
          <ac:spMkLst>
            <pc:docMk/>
            <pc:sldMk cId="2662621415" sldId="337"/>
            <ac:spMk id="13" creationId="{B0B38577-B13F-4909-801A-623FC784998F}"/>
          </ac:spMkLst>
        </pc:spChg>
        <pc:spChg chg="del mod ord">
          <ac:chgData name="Jo Junkel" userId="c15f528c-e7d2-4231-b000-20e43f3e5f12" providerId="ADAL" clId="{AD9C1A1A-C421-4CA1-849A-92F458801959}" dt="2021-10-27T13:33:11.477" v="1002" actId="478"/>
          <ac:spMkLst>
            <pc:docMk/>
            <pc:sldMk cId="2662621415" sldId="337"/>
            <ac:spMk id="14" creationId="{36C04064-525C-4104-BD27-5E2B6886D9F8}"/>
          </ac:spMkLst>
        </pc:spChg>
      </pc:sldChg>
      <pc:sldChg chg="addSp delSp modSp add mod modClrScheme chgLayout">
        <pc:chgData name="Jo Junkel" userId="c15f528c-e7d2-4231-b000-20e43f3e5f12" providerId="ADAL" clId="{AD9C1A1A-C421-4CA1-849A-92F458801959}" dt="2021-10-27T13:30:10.202" v="865" actId="1076"/>
        <pc:sldMkLst>
          <pc:docMk/>
          <pc:sldMk cId="1458907595" sldId="338"/>
        </pc:sldMkLst>
        <pc:spChg chg="add del mod ord">
          <ac:chgData name="Jo Junkel" userId="c15f528c-e7d2-4231-b000-20e43f3e5f12" providerId="ADAL" clId="{AD9C1A1A-C421-4CA1-849A-92F458801959}" dt="2021-10-27T13:30:02.537" v="864" actId="478"/>
          <ac:spMkLst>
            <pc:docMk/>
            <pc:sldMk cId="1458907595" sldId="338"/>
            <ac:spMk id="2" creationId="{EF7E2724-513D-43EB-A69E-485A8B88FB32}"/>
          </ac:spMkLst>
        </pc:spChg>
        <pc:spChg chg="del mod ord">
          <ac:chgData name="Jo Junkel" userId="c15f528c-e7d2-4231-b000-20e43f3e5f12" providerId="ADAL" clId="{AD9C1A1A-C421-4CA1-849A-92F458801959}" dt="2021-10-27T13:29:49.140" v="819" actId="478"/>
          <ac:spMkLst>
            <pc:docMk/>
            <pc:sldMk cId="1458907595" sldId="338"/>
            <ac:spMk id="3" creationId="{4F10045C-3879-403C-9873-0987D4979596}"/>
          </ac:spMkLst>
        </pc:spChg>
        <pc:spChg chg="add mod">
          <ac:chgData name="Jo Junkel" userId="c15f528c-e7d2-4231-b000-20e43f3e5f12" providerId="ADAL" clId="{AD9C1A1A-C421-4CA1-849A-92F458801959}" dt="2021-10-27T13:30:10.202" v="865" actId="1076"/>
          <ac:spMkLst>
            <pc:docMk/>
            <pc:sldMk cId="1458907595" sldId="338"/>
            <ac:spMk id="5" creationId="{E9F2FA85-9720-41F7-9A74-77729BA01786}"/>
          </ac:spMkLst>
        </pc:spChg>
        <pc:spChg chg="mod ord">
          <ac:chgData name="Jo Junkel" userId="c15f528c-e7d2-4231-b000-20e43f3e5f12" providerId="ADAL" clId="{AD9C1A1A-C421-4CA1-849A-92F458801959}" dt="2021-10-27T13:29:42.349" v="817" actId="700"/>
          <ac:spMkLst>
            <pc:docMk/>
            <pc:sldMk cId="1458907595" sldId="338"/>
            <ac:spMk id="10" creationId="{619C9053-5C94-4643-B097-9677ED380582}"/>
          </ac:spMkLst>
        </pc:spChg>
        <pc:spChg chg="mod ord">
          <ac:chgData name="Jo Junkel" userId="c15f528c-e7d2-4231-b000-20e43f3e5f12" providerId="ADAL" clId="{AD9C1A1A-C421-4CA1-849A-92F458801959}" dt="2021-10-27T13:29:47.138" v="818" actId="14100"/>
          <ac:spMkLst>
            <pc:docMk/>
            <pc:sldMk cId="1458907595" sldId="338"/>
            <ac:spMk id="11" creationId="{9EB27AF6-B947-4575-AF3D-3B90F0E40E84}"/>
          </ac:spMkLst>
        </pc:spChg>
      </pc:sldChg>
      <pc:sldChg chg="addSp delSp modSp add mod">
        <pc:chgData name="Jo Junkel" userId="c15f528c-e7d2-4231-b000-20e43f3e5f12" providerId="ADAL" clId="{AD9C1A1A-C421-4CA1-849A-92F458801959}" dt="2021-10-27T13:34:57.228" v="1061" actId="207"/>
        <pc:sldMkLst>
          <pc:docMk/>
          <pc:sldMk cId="1934446471" sldId="339"/>
        </pc:sldMkLst>
        <pc:spChg chg="del">
          <ac:chgData name="Jo Junkel" userId="c15f528c-e7d2-4231-b000-20e43f3e5f12" providerId="ADAL" clId="{AD9C1A1A-C421-4CA1-849A-92F458801959}" dt="2021-10-27T13:34:09.342" v="1020" actId="478"/>
          <ac:spMkLst>
            <pc:docMk/>
            <pc:sldMk cId="1934446471" sldId="339"/>
            <ac:spMk id="3" creationId="{3745F6B1-39E6-462F-8500-0671BA3F37A3}"/>
          </ac:spMkLst>
        </pc:spChg>
        <pc:spChg chg="add mod">
          <ac:chgData name="Jo Junkel" userId="c15f528c-e7d2-4231-b000-20e43f3e5f12" providerId="ADAL" clId="{AD9C1A1A-C421-4CA1-849A-92F458801959}" dt="2021-10-27T13:34:18.284" v="1044" actId="20577"/>
          <ac:spMkLst>
            <pc:docMk/>
            <pc:sldMk cId="1934446471" sldId="339"/>
            <ac:spMk id="4" creationId="{2462427F-3270-4B0C-A793-31D594D870EA}"/>
          </ac:spMkLst>
        </pc:spChg>
        <pc:spChg chg="mod">
          <ac:chgData name="Jo Junkel" userId="c15f528c-e7d2-4231-b000-20e43f3e5f12" providerId="ADAL" clId="{AD9C1A1A-C421-4CA1-849A-92F458801959}" dt="2021-10-27T13:34:50.933" v="1060" actId="207"/>
          <ac:spMkLst>
            <pc:docMk/>
            <pc:sldMk cId="1934446471" sldId="339"/>
            <ac:spMk id="8" creationId="{7E15E24E-A214-4E4B-AF68-80B58EC05978}"/>
          </ac:spMkLst>
        </pc:spChg>
        <pc:spChg chg="mod">
          <ac:chgData name="Jo Junkel" userId="c15f528c-e7d2-4231-b000-20e43f3e5f12" providerId="ADAL" clId="{AD9C1A1A-C421-4CA1-849A-92F458801959}" dt="2021-10-27T13:34:57.228" v="1061" actId="207"/>
          <ac:spMkLst>
            <pc:docMk/>
            <pc:sldMk cId="1934446471" sldId="339"/>
            <ac:spMk id="9" creationId="{95916B84-F785-41EC-963C-4DE1E7BA0F62}"/>
          </ac:spMkLst>
        </pc:spChg>
        <pc:spChg chg="del">
          <ac:chgData name="Jo Junkel" userId="c15f528c-e7d2-4231-b000-20e43f3e5f12" providerId="ADAL" clId="{AD9C1A1A-C421-4CA1-849A-92F458801959}" dt="2021-10-27T13:34:25.054" v="1045" actId="478"/>
          <ac:spMkLst>
            <pc:docMk/>
            <pc:sldMk cId="1934446471" sldId="339"/>
            <ac:spMk id="10" creationId="{4E33B768-242C-4E88-BF7E-C018675C8128}"/>
          </ac:spMkLst>
        </pc:spChg>
        <pc:spChg chg="del">
          <ac:chgData name="Jo Junkel" userId="c15f528c-e7d2-4231-b000-20e43f3e5f12" providerId="ADAL" clId="{AD9C1A1A-C421-4CA1-849A-92F458801959}" dt="2021-10-27T13:34:28.015" v="1046" actId="478"/>
          <ac:spMkLst>
            <pc:docMk/>
            <pc:sldMk cId="1934446471" sldId="339"/>
            <ac:spMk id="11" creationId="{F3E48B71-A6CB-485A-9EA4-02879C62F373}"/>
          </ac:spMkLst>
        </pc:spChg>
        <pc:spChg chg="add mod">
          <ac:chgData name="Jo Junkel" userId="c15f528c-e7d2-4231-b000-20e43f3e5f12" providerId="ADAL" clId="{AD9C1A1A-C421-4CA1-849A-92F458801959}" dt="2021-10-27T13:34:34.175" v="1056" actId="20577"/>
          <ac:spMkLst>
            <pc:docMk/>
            <pc:sldMk cId="1934446471" sldId="339"/>
            <ac:spMk id="12" creationId="{886898EB-6920-4E19-B5D9-6F79C36A5A13}"/>
          </ac:spMkLst>
        </pc:spChg>
        <pc:spChg chg="add mod">
          <ac:chgData name="Jo Junkel" userId="c15f528c-e7d2-4231-b000-20e43f3e5f12" providerId="ADAL" clId="{AD9C1A1A-C421-4CA1-849A-92F458801959}" dt="2021-10-27T13:34:43.469" v="1059" actId="14100"/>
          <ac:spMkLst>
            <pc:docMk/>
            <pc:sldMk cId="1934446471" sldId="339"/>
            <ac:spMk id="14" creationId="{0FC5E109-DFCB-4F7E-9CD1-2A3CAE2B76F5}"/>
          </ac:spMkLst>
        </pc:spChg>
      </pc:sldChg>
      <pc:sldChg chg="addSp delSp modSp add mod">
        <pc:chgData name="Jo Junkel" userId="c15f528c-e7d2-4231-b000-20e43f3e5f12" providerId="ADAL" clId="{AD9C1A1A-C421-4CA1-849A-92F458801959}" dt="2021-10-27T13:36:01.790" v="1140" actId="20577"/>
        <pc:sldMkLst>
          <pc:docMk/>
          <pc:sldMk cId="1977254732" sldId="340"/>
        </pc:sldMkLst>
        <pc:spChg chg="del">
          <ac:chgData name="Jo Junkel" userId="c15f528c-e7d2-4231-b000-20e43f3e5f12" providerId="ADAL" clId="{AD9C1A1A-C421-4CA1-849A-92F458801959}" dt="2021-10-27T13:35:22.161" v="1068" actId="478"/>
          <ac:spMkLst>
            <pc:docMk/>
            <pc:sldMk cId="1977254732" sldId="340"/>
            <ac:spMk id="3" creationId="{B551C048-ABA7-D44E-8831-7ED6EEC3799D}"/>
          </ac:spMkLst>
        </pc:spChg>
        <pc:spChg chg="del">
          <ac:chgData name="Jo Junkel" userId="c15f528c-e7d2-4231-b000-20e43f3e5f12" providerId="ADAL" clId="{AD9C1A1A-C421-4CA1-849A-92F458801959}" dt="2021-10-27T13:35:40.977" v="1104" actId="478"/>
          <ac:spMkLst>
            <pc:docMk/>
            <pc:sldMk cId="1977254732" sldId="340"/>
            <ac:spMk id="4" creationId="{79B1C582-E110-FC47-B70B-40379422C40D}"/>
          </ac:spMkLst>
        </pc:spChg>
        <pc:spChg chg="del">
          <ac:chgData name="Jo Junkel" userId="c15f528c-e7d2-4231-b000-20e43f3e5f12" providerId="ADAL" clId="{AD9C1A1A-C421-4CA1-849A-92F458801959}" dt="2021-10-27T13:35:38.094" v="1103" actId="478"/>
          <ac:spMkLst>
            <pc:docMk/>
            <pc:sldMk cId="1977254732" sldId="340"/>
            <ac:spMk id="5" creationId="{B7C10A6D-415A-0F45-999C-73595CE46A40}"/>
          </ac:spMkLst>
        </pc:spChg>
        <pc:spChg chg="mod">
          <ac:chgData name="Jo Junkel" userId="c15f528c-e7d2-4231-b000-20e43f3e5f12" providerId="ADAL" clId="{AD9C1A1A-C421-4CA1-849A-92F458801959}" dt="2021-10-27T13:35:08.051" v="1063" actId="404"/>
          <ac:spMkLst>
            <pc:docMk/>
            <pc:sldMk cId="1977254732" sldId="340"/>
            <ac:spMk id="6" creationId="{F14C82AF-64FD-2149-827D-39B1982AFAD1}"/>
          </ac:spMkLst>
        </pc:spChg>
        <pc:spChg chg="mod">
          <ac:chgData name="Jo Junkel" userId="c15f528c-e7d2-4231-b000-20e43f3e5f12" providerId="ADAL" clId="{AD9C1A1A-C421-4CA1-849A-92F458801959}" dt="2021-10-27T13:35:12.631" v="1065" actId="404"/>
          <ac:spMkLst>
            <pc:docMk/>
            <pc:sldMk cId="1977254732" sldId="340"/>
            <ac:spMk id="7" creationId="{3719A2C0-9099-7C43-9170-BE27B45BF972}"/>
          </ac:spMkLst>
        </pc:spChg>
        <pc:spChg chg="mod">
          <ac:chgData name="Jo Junkel" userId="c15f528c-e7d2-4231-b000-20e43f3e5f12" providerId="ADAL" clId="{AD9C1A1A-C421-4CA1-849A-92F458801959}" dt="2021-10-27T13:35:17.452" v="1067" actId="404"/>
          <ac:spMkLst>
            <pc:docMk/>
            <pc:sldMk cId="1977254732" sldId="340"/>
            <ac:spMk id="8" creationId="{2D068D81-EE68-0C44-A5E4-CE3E3C593D40}"/>
          </ac:spMkLst>
        </pc:spChg>
        <pc:spChg chg="add mod">
          <ac:chgData name="Jo Junkel" userId="c15f528c-e7d2-4231-b000-20e43f3e5f12" providerId="ADAL" clId="{AD9C1A1A-C421-4CA1-849A-92F458801959}" dt="2021-10-27T13:35:34.743" v="1102" actId="20577"/>
          <ac:spMkLst>
            <pc:docMk/>
            <pc:sldMk cId="1977254732" sldId="340"/>
            <ac:spMk id="9" creationId="{DA64D69C-68BF-4E7B-8446-2E97D5546731}"/>
          </ac:spMkLst>
        </pc:spChg>
        <pc:spChg chg="add mod">
          <ac:chgData name="Jo Junkel" userId="c15f528c-e7d2-4231-b000-20e43f3e5f12" providerId="ADAL" clId="{AD9C1A1A-C421-4CA1-849A-92F458801959}" dt="2021-10-27T13:36:01.790" v="1140" actId="20577"/>
          <ac:spMkLst>
            <pc:docMk/>
            <pc:sldMk cId="1977254732" sldId="340"/>
            <ac:spMk id="11" creationId="{94A6109C-6461-44B2-B6D1-E2DECBB773E7}"/>
          </ac:spMkLst>
        </pc:spChg>
        <pc:spChg chg="add mod">
          <ac:chgData name="Jo Junkel" userId="c15f528c-e7d2-4231-b000-20e43f3e5f12" providerId="ADAL" clId="{AD9C1A1A-C421-4CA1-849A-92F458801959}" dt="2021-10-27T13:35:51.649" v="1107" actId="14100"/>
          <ac:spMkLst>
            <pc:docMk/>
            <pc:sldMk cId="1977254732" sldId="340"/>
            <ac:spMk id="13" creationId="{163BA085-7699-473C-9EC3-3D6922A2C02F}"/>
          </ac:spMkLst>
        </pc:spChg>
      </pc:sldChg>
      <pc:sldChg chg="addSp delSp modSp add mod modClrScheme chgLayout">
        <pc:chgData name="Jo Junkel" userId="c15f528c-e7d2-4231-b000-20e43f3e5f12" providerId="ADAL" clId="{AD9C1A1A-C421-4CA1-849A-92F458801959}" dt="2021-10-27T13:36:28.052" v="1155" actId="14100"/>
        <pc:sldMkLst>
          <pc:docMk/>
          <pc:sldMk cId="2679379038" sldId="341"/>
        </pc:sldMkLst>
        <pc:spChg chg="del mod ord">
          <ac:chgData name="Jo Junkel" userId="c15f528c-e7d2-4231-b000-20e43f3e5f12" providerId="ADAL" clId="{AD9C1A1A-C421-4CA1-849A-92F458801959}" dt="2021-10-27T13:27:20.931" v="751" actId="700"/>
          <ac:spMkLst>
            <pc:docMk/>
            <pc:sldMk cId="2679379038" sldId="341"/>
            <ac:spMk id="2" creationId="{C2A2075D-08BB-4EF6-A098-426E1F75E5B1}"/>
          </ac:spMkLst>
        </pc:spChg>
        <pc:spChg chg="del mod ord">
          <ac:chgData name="Jo Junkel" userId="c15f528c-e7d2-4231-b000-20e43f3e5f12" providerId="ADAL" clId="{AD9C1A1A-C421-4CA1-849A-92F458801959}" dt="2021-10-27T13:27:20.931" v="751" actId="700"/>
          <ac:spMkLst>
            <pc:docMk/>
            <pc:sldMk cId="2679379038" sldId="341"/>
            <ac:spMk id="3" creationId="{2579E02A-E5E5-4960-ADA5-FBF2F4BB429F}"/>
          </ac:spMkLst>
        </pc:spChg>
        <pc:spChg chg="add del mod ord">
          <ac:chgData name="Jo Junkel" userId="c15f528c-e7d2-4231-b000-20e43f3e5f12" providerId="ADAL" clId="{AD9C1A1A-C421-4CA1-849A-92F458801959}" dt="2021-10-27T13:27:26.243" v="752" actId="700"/>
          <ac:spMkLst>
            <pc:docMk/>
            <pc:sldMk cId="2679379038" sldId="341"/>
            <ac:spMk id="4" creationId="{DE897650-1ED5-439A-8774-66B4BF1F6127}"/>
          </ac:spMkLst>
        </pc:spChg>
        <pc:spChg chg="add mod ord">
          <ac:chgData name="Jo Junkel" userId="c15f528c-e7d2-4231-b000-20e43f3e5f12" providerId="ADAL" clId="{AD9C1A1A-C421-4CA1-849A-92F458801959}" dt="2021-10-27T13:27:42.408" v="795" actId="20577"/>
          <ac:spMkLst>
            <pc:docMk/>
            <pc:sldMk cId="2679379038" sldId="341"/>
            <ac:spMk id="5" creationId="{A6609C21-EEBB-45A1-9E4A-78ADAFF74E34}"/>
          </ac:spMkLst>
        </pc:spChg>
        <pc:spChg chg="mod">
          <ac:chgData name="Jo Junkel" userId="c15f528c-e7d2-4231-b000-20e43f3e5f12" providerId="ADAL" clId="{AD9C1A1A-C421-4CA1-849A-92F458801959}" dt="2021-10-27T13:26:50.582" v="747" actId="404"/>
          <ac:spMkLst>
            <pc:docMk/>
            <pc:sldMk cId="2679379038" sldId="341"/>
            <ac:spMk id="6" creationId="{AF859B3E-4708-4B7D-A340-BEF0A281FD3F}"/>
          </ac:spMkLst>
        </pc:spChg>
        <pc:spChg chg="del mod ord">
          <ac:chgData name="Jo Junkel" userId="c15f528c-e7d2-4231-b000-20e43f3e5f12" providerId="ADAL" clId="{AD9C1A1A-C421-4CA1-849A-92F458801959}" dt="2021-10-27T13:36:09.765" v="1141" actId="478"/>
          <ac:spMkLst>
            <pc:docMk/>
            <pc:sldMk cId="2679379038" sldId="341"/>
            <ac:spMk id="7" creationId="{A90A668F-520C-44C5-8FD0-160E50E1C286}"/>
          </ac:spMkLst>
        </pc:spChg>
        <pc:spChg chg="del mod ord">
          <ac:chgData name="Jo Junkel" userId="c15f528c-e7d2-4231-b000-20e43f3e5f12" providerId="ADAL" clId="{AD9C1A1A-C421-4CA1-849A-92F458801959}" dt="2021-10-27T13:36:17.354" v="1152" actId="478"/>
          <ac:spMkLst>
            <pc:docMk/>
            <pc:sldMk cId="2679379038" sldId="341"/>
            <ac:spMk id="8" creationId="{1B76FF6E-8C67-4C7D-B101-7F67D87F16E5}"/>
          </ac:spMkLst>
        </pc:spChg>
        <pc:spChg chg="add mod ord">
          <ac:chgData name="Jo Junkel" userId="c15f528c-e7d2-4231-b000-20e43f3e5f12" providerId="ADAL" clId="{AD9C1A1A-C421-4CA1-849A-92F458801959}" dt="2021-10-27T13:27:37.580" v="778" actId="20577"/>
          <ac:spMkLst>
            <pc:docMk/>
            <pc:sldMk cId="2679379038" sldId="341"/>
            <ac:spMk id="13" creationId="{0CB4C9E0-7387-448D-9392-E7856F99E9C7}"/>
          </ac:spMkLst>
        </pc:spChg>
        <pc:spChg chg="add mod">
          <ac:chgData name="Jo Junkel" userId="c15f528c-e7d2-4231-b000-20e43f3e5f12" providerId="ADAL" clId="{AD9C1A1A-C421-4CA1-849A-92F458801959}" dt="2021-10-27T13:36:13.829" v="1151" actId="20577"/>
          <ac:spMkLst>
            <pc:docMk/>
            <pc:sldMk cId="2679379038" sldId="341"/>
            <ac:spMk id="15" creationId="{0CD7C05B-385E-42BC-A13E-112872BC3E16}"/>
          </ac:spMkLst>
        </pc:spChg>
        <pc:spChg chg="add mod">
          <ac:chgData name="Jo Junkel" userId="c15f528c-e7d2-4231-b000-20e43f3e5f12" providerId="ADAL" clId="{AD9C1A1A-C421-4CA1-849A-92F458801959}" dt="2021-10-27T13:36:28.052" v="1155" actId="14100"/>
          <ac:spMkLst>
            <pc:docMk/>
            <pc:sldMk cId="2679379038" sldId="341"/>
            <ac:spMk id="17" creationId="{155FC5BC-D2DA-4176-839F-361B2024A210}"/>
          </ac:spMkLst>
        </pc:spChg>
      </pc:sldChg>
      <pc:sldChg chg="addSp delSp modSp add mod">
        <pc:chgData name="Jo Junkel" userId="c15f528c-e7d2-4231-b000-20e43f3e5f12" providerId="ADAL" clId="{AD9C1A1A-C421-4CA1-849A-92F458801959}" dt="2021-10-27T13:37:27.721" v="1234" actId="14100"/>
        <pc:sldMkLst>
          <pc:docMk/>
          <pc:sldMk cId="1414999158" sldId="342"/>
        </pc:sldMkLst>
        <pc:spChg chg="del">
          <ac:chgData name="Jo Junkel" userId="c15f528c-e7d2-4231-b000-20e43f3e5f12" providerId="ADAL" clId="{AD9C1A1A-C421-4CA1-849A-92F458801959}" dt="2021-10-27T13:36:48.355" v="1159" actId="478"/>
          <ac:spMkLst>
            <pc:docMk/>
            <pc:sldMk cId="1414999158" sldId="342"/>
            <ac:spMk id="2" creationId="{C2A2075D-08BB-4EF6-A098-426E1F75E5B1}"/>
          </ac:spMkLst>
        </pc:spChg>
        <pc:spChg chg="del">
          <ac:chgData name="Jo Junkel" userId="c15f528c-e7d2-4231-b000-20e43f3e5f12" providerId="ADAL" clId="{AD9C1A1A-C421-4CA1-849A-92F458801959}" dt="2021-10-27T13:36:44.379" v="1158" actId="478"/>
          <ac:spMkLst>
            <pc:docMk/>
            <pc:sldMk cId="1414999158" sldId="342"/>
            <ac:spMk id="3" creationId="{2579E02A-E5E5-4960-ADA5-FBF2F4BB429F}"/>
          </ac:spMkLst>
        </pc:spChg>
        <pc:spChg chg="add mod">
          <ac:chgData name="Jo Junkel" userId="c15f528c-e7d2-4231-b000-20e43f3e5f12" providerId="ADAL" clId="{AD9C1A1A-C421-4CA1-849A-92F458801959}" dt="2021-10-27T13:36:55.995" v="1186" actId="20577"/>
          <ac:spMkLst>
            <pc:docMk/>
            <pc:sldMk cId="1414999158" sldId="342"/>
            <ac:spMk id="5" creationId="{B190A145-FE39-4DCE-A242-9956B6F8FD06}"/>
          </ac:spMkLst>
        </pc:spChg>
        <pc:spChg chg="mod">
          <ac:chgData name="Jo Junkel" userId="c15f528c-e7d2-4231-b000-20e43f3e5f12" providerId="ADAL" clId="{AD9C1A1A-C421-4CA1-849A-92F458801959}" dt="2021-10-27T13:36:36.203" v="1157" actId="404"/>
          <ac:spMkLst>
            <pc:docMk/>
            <pc:sldMk cId="1414999158" sldId="342"/>
            <ac:spMk id="7" creationId="{3C3B2BA5-826E-40B5-B98E-3BD2F6568452}"/>
          </ac:spMkLst>
        </pc:spChg>
        <pc:spChg chg="del">
          <ac:chgData name="Jo Junkel" userId="c15f528c-e7d2-4231-b000-20e43f3e5f12" providerId="ADAL" clId="{AD9C1A1A-C421-4CA1-849A-92F458801959}" dt="2021-10-27T13:37:10.581" v="1220" actId="478"/>
          <ac:spMkLst>
            <pc:docMk/>
            <pc:sldMk cId="1414999158" sldId="342"/>
            <ac:spMk id="12" creationId="{5883B47F-2FF4-47E3-A3FD-8087F5483867}"/>
          </ac:spMkLst>
        </pc:spChg>
        <pc:spChg chg="del">
          <ac:chgData name="Jo Junkel" userId="c15f528c-e7d2-4231-b000-20e43f3e5f12" providerId="ADAL" clId="{AD9C1A1A-C421-4CA1-849A-92F458801959}" dt="2021-10-27T13:37:20.939" v="1231" actId="478"/>
          <ac:spMkLst>
            <pc:docMk/>
            <pc:sldMk cId="1414999158" sldId="342"/>
            <ac:spMk id="13" creationId="{718C2DD6-249F-4444-AF73-48D8223B6929}"/>
          </ac:spMkLst>
        </pc:spChg>
        <pc:spChg chg="add mod">
          <ac:chgData name="Jo Junkel" userId="c15f528c-e7d2-4231-b000-20e43f3e5f12" providerId="ADAL" clId="{AD9C1A1A-C421-4CA1-849A-92F458801959}" dt="2021-10-27T13:37:04.493" v="1219" actId="20577"/>
          <ac:spMkLst>
            <pc:docMk/>
            <pc:sldMk cId="1414999158" sldId="342"/>
            <ac:spMk id="14" creationId="{35286BCF-64E9-417B-95A3-AA959ABE27BC}"/>
          </ac:spMkLst>
        </pc:spChg>
        <pc:spChg chg="add mod">
          <ac:chgData name="Jo Junkel" userId="c15f528c-e7d2-4231-b000-20e43f3e5f12" providerId="ADAL" clId="{AD9C1A1A-C421-4CA1-849A-92F458801959}" dt="2021-10-27T13:37:15.229" v="1230" actId="20577"/>
          <ac:spMkLst>
            <pc:docMk/>
            <pc:sldMk cId="1414999158" sldId="342"/>
            <ac:spMk id="16" creationId="{52FDB53C-ABF6-4C20-A82C-8E7984AAA705}"/>
          </ac:spMkLst>
        </pc:spChg>
        <pc:spChg chg="add mod">
          <ac:chgData name="Jo Junkel" userId="c15f528c-e7d2-4231-b000-20e43f3e5f12" providerId="ADAL" clId="{AD9C1A1A-C421-4CA1-849A-92F458801959}" dt="2021-10-27T13:37:27.721" v="1234" actId="14100"/>
          <ac:spMkLst>
            <pc:docMk/>
            <pc:sldMk cId="1414999158" sldId="342"/>
            <ac:spMk id="18" creationId="{259BC9ED-8601-49AB-BE16-DB338EF27E0E}"/>
          </ac:spMkLst>
        </pc:spChg>
      </pc:sldChg>
      <pc:sldChg chg="addSp delSp modSp add mod">
        <pc:chgData name="Jo Junkel" userId="c15f528c-e7d2-4231-b000-20e43f3e5f12" providerId="ADAL" clId="{AD9C1A1A-C421-4CA1-849A-92F458801959}" dt="2021-10-27T13:38:15.142" v="1295" actId="14100"/>
        <pc:sldMkLst>
          <pc:docMk/>
          <pc:sldMk cId="3223865768" sldId="343"/>
        </pc:sldMkLst>
        <pc:spChg chg="del">
          <ac:chgData name="Jo Junkel" userId="c15f528c-e7d2-4231-b000-20e43f3e5f12" providerId="ADAL" clId="{AD9C1A1A-C421-4CA1-849A-92F458801959}" dt="2021-10-27T13:37:35.787" v="1235" actId="478"/>
          <ac:spMkLst>
            <pc:docMk/>
            <pc:sldMk cId="3223865768" sldId="343"/>
            <ac:spMk id="3" creationId="{2DFB241E-50E9-4A51-B6F7-B6EABB96E996}"/>
          </ac:spMkLst>
        </pc:spChg>
        <pc:spChg chg="add mod">
          <ac:chgData name="Jo Junkel" userId="c15f528c-e7d2-4231-b000-20e43f3e5f12" providerId="ADAL" clId="{AD9C1A1A-C421-4CA1-849A-92F458801959}" dt="2021-10-27T13:37:51.893" v="1280" actId="20577"/>
          <ac:spMkLst>
            <pc:docMk/>
            <pc:sldMk cId="3223865768" sldId="343"/>
            <ac:spMk id="4" creationId="{708BCE8B-98BF-4169-BB06-7BBFC28936E5}"/>
          </ac:spMkLst>
        </pc:spChg>
        <pc:spChg chg="del">
          <ac:chgData name="Jo Junkel" userId="c15f528c-e7d2-4231-b000-20e43f3e5f12" providerId="ADAL" clId="{AD9C1A1A-C421-4CA1-849A-92F458801959}" dt="2021-10-27T13:37:58.653" v="1281" actId="478"/>
          <ac:spMkLst>
            <pc:docMk/>
            <pc:sldMk cId="3223865768" sldId="343"/>
            <ac:spMk id="7" creationId="{9F99E5B3-EE8F-415B-90E2-09279D0C48CC}"/>
          </ac:spMkLst>
        </pc:spChg>
        <pc:spChg chg="del">
          <ac:chgData name="Jo Junkel" userId="c15f528c-e7d2-4231-b000-20e43f3e5f12" providerId="ADAL" clId="{AD9C1A1A-C421-4CA1-849A-92F458801959}" dt="2021-10-27T13:38:06.547" v="1292" actId="478"/>
          <ac:spMkLst>
            <pc:docMk/>
            <pc:sldMk cId="3223865768" sldId="343"/>
            <ac:spMk id="8" creationId="{8FFB6EA5-C9D4-46E7-B8CD-50E4DD3B1D66}"/>
          </ac:spMkLst>
        </pc:spChg>
        <pc:spChg chg="add mod">
          <ac:chgData name="Jo Junkel" userId="c15f528c-e7d2-4231-b000-20e43f3e5f12" providerId="ADAL" clId="{AD9C1A1A-C421-4CA1-849A-92F458801959}" dt="2021-10-27T13:38:02.963" v="1291" actId="20577"/>
          <ac:spMkLst>
            <pc:docMk/>
            <pc:sldMk cId="3223865768" sldId="343"/>
            <ac:spMk id="9" creationId="{2F8E2915-AAEB-47ED-BC20-7BB2899AEE7E}"/>
          </ac:spMkLst>
        </pc:spChg>
        <pc:spChg chg="add mod">
          <ac:chgData name="Jo Junkel" userId="c15f528c-e7d2-4231-b000-20e43f3e5f12" providerId="ADAL" clId="{AD9C1A1A-C421-4CA1-849A-92F458801959}" dt="2021-10-27T13:38:15.142" v="1295" actId="14100"/>
          <ac:spMkLst>
            <pc:docMk/>
            <pc:sldMk cId="3223865768" sldId="343"/>
            <ac:spMk id="11" creationId="{0C4A07C3-8D04-4660-A6D4-43F625FA164C}"/>
          </ac:spMkLst>
        </pc:spChg>
      </pc:sldChg>
      <pc:sldChg chg="addSp delSp modSp add mod">
        <pc:chgData name="Jo Junkel" userId="c15f528c-e7d2-4231-b000-20e43f3e5f12" providerId="ADAL" clId="{AD9C1A1A-C421-4CA1-849A-92F458801959}" dt="2021-10-27T13:39:03.654" v="1337" actId="14100"/>
        <pc:sldMkLst>
          <pc:docMk/>
          <pc:sldMk cId="3993677877" sldId="344"/>
        </pc:sldMkLst>
        <pc:spChg chg="del">
          <ac:chgData name="Jo Junkel" userId="c15f528c-e7d2-4231-b000-20e43f3e5f12" providerId="ADAL" clId="{AD9C1A1A-C421-4CA1-849A-92F458801959}" dt="2021-10-27T13:38:32.568" v="1296" actId="478"/>
          <ac:spMkLst>
            <pc:docMk/>
            <pc:sldMk cId="3993677877" sldId="344"/>
            <ac:spMk id="3" creationId="{CE5E6783-5850-4D5A-9F06-D50D4EF329EA}"/>
          </ac:spMkLst>
        </pc:spChg>
        <pc:spChg chg="add mod">
          <ac:chgData name="Jo Junkel" userId="c15f528c-e7d2-4231-b000-20e43f3e5f12" providerId="ADAL" clId="{AD9C1A1A-C421-4CA1-849A-92F458801959}" dt="2021-10-27T13:38:41.026" v="1322" actId="20577"/>
          <ac:spMkLst>
            <pc:docMk/>
            <pc:sldMk cId="3993677877" sldId="344"/>
            <ac:spMk id="4" creationId="{90860234-313B-4B81-BB6B-075550BFEBE1}"/>
          </ac:spMkLst>
        </pc:spChg>
        <pc:spChg chg="add mod">
          <ac:chgData name="Jo Junkel" userId="c15f528c-e7d2-4231-b000-20e43f3e5f12" providerId="ADAL" clId="{AD9C1A1A-C421-4CA1-849A-92F458801959}" dt="2021-10-27T13:38:50.060" v="1333" actId="20577"/>
          <ac:spMkLst>
            <pc:docMk/>
            <pc:sldMk cId="3993677877" sldId="344"/>
            <ac:spMk id="6" creationId="{E70FA47A-0169-4255-BFB2-E8415063862D}"/>
          </ac:spMkLst>
        </pc:spChg>
        <pc:spChg chg="add mod">
          <ac:chgData name="Jo Junkel" userId="c15f528c-e7d2-4231-b000-20e43f3e5f12" providerId="ADAL" clId="{AD9C1A1A-C421-4CA1-849A-92F458801959}" dt="2021-10-27T13:39:03.654" v="1337" actId="14100"/>
          <ac:spMkLst>
            <pc:docMk/>
            <pc:sldMk cId="3993677877" sldId="344"/>
            <ac:spMk id="8" creationId="{F5F58091-B237-4754-B7EB-F19067E46A3D}"/>
          </ac:spMkLst>
        </pc:spChg>
        <pc:spChg chg="del">
          <ac:chgData name="Jo Junkel" userId="c15f528c-e7d2-4231-b000-20e43f3e5f12" providerId="ADAL" clId="{AD9C1A1A-C421-4CA1-849A-92F458801959}" dt="2021-10-27T13:38:44.638" v="1323" actId="478"/>
          <ac:spMkLst>
            <pc:docMk/>
            <pc:sldMk cId="3993677877" sldId="344"/>
            <ac:spMk id="163" creationId="{D448300E-E7E4-4453-A2C6-986FDF06D98D}"/>
          </ac:spMkLst>
        </pc:spChg>
        <pc:spChg chg="del">
          <ac:chgData name="Jo Junkel" userId="c15f528c-e7d2-4231-b000-20e43f3e5f12" providerId="ADAL" clId="{AD9C1A1A-C421-4CA1-849A-92F458801959}" dt="2021-10-27T13:38:55.352" v="1334" actId="478"/>
          <ac:spMkLst>
            <pc:docMk/>
            <pc:sldMk cId="3993677877" sldId="344"/>
            <ac:spMk id="164" creationId="{90BDB426-939A-4F57-BBD2-D6B0BA187239}"/>
          </ac:spMkLst>
        </pc:spChg>
      </pc:sldChg>
      <pc:sldChg chg="addSp delSp modSp add mod modClrScheme chgLayout">
        <pc:chgData name="Jo Junkel" userId="c15f528c-e7d2-4231-b000-20e43f3e5f12" providerId="ADAL" clId="{AD9C1A1A-C421-4CA1-849A-92F458801959}" dt="2021-10-27T13:42:05.650" v="1586" actId="14100"/>
        <pc:sldMkLst>
          <pc:docMk/>
          <pc:sldMk cId="773193000" sldId="345"/>
        </pc:sldMkLst>
        <pc:spChg chg="del">
          <ac:chgData name="Jo Junkel" userId="c15f528c-e7d2-4231-b000-20e43f3e5f12" providerId="ADAL" clId="{AD9C1A1A-C421-4CA1-849A-92F458801959}" dt="2021-10-27T13:39:11.575" v="1338" actId="478"/>
          <ac:spMkLst>
            <pc:docMk/>
            <pc:sldMk cId="773193000" sldId="345"/>
            <ac:spMk id="3" creationId="{72D47071-2D29-4215-BA9D-D09A8A3DDF33}"/>
          </ac:spMkLst>
        </pc:spChg>
        <pc:spChg chg="add mod ord">
          <ac:chgData name="Jo Junkel" userId="c15f528c-e7d2-4231-b000-20e43f3e5f12" providerId="ADAL" clId="{AD9C1A1A-C421-4CA1-849A-92F458801959}" dt="2021-10-27T13:42:00.521" v="1584" actId="1076"/>
          <ac:spMkLst>
            <pc:docMk/>
            <pc:sldMk cId="773193000" sldId="345"/>
            <ac:spMk id="4" creationId="{C2C97D4A-9628-4545-99D4-FAC67E482681}"/>
          </ac:spMkLst>
        </pc:spChg>
        <pc:spChg chg="del mod">
          <ac:chgData name="Jo Junkel" userId="c15f528c-e7d2-4231-b000-20e43f3e5f12" providerId="ADAL" clId="{AD9C1A1A-C421-4CA1-849A-92F458801959}" dt="2021-10-27T13:40:25.528" v="1382"/>
          <ac:spMkLst>
            <pc:docMk/>
            <pc:sldMk cId="773193000" sldId="345"/>
            <ac:spMk id="6" creationId="{999323EC-136B-4AEF-B984-3E471C1F58F6}"/>
          </ac:spMkLst>
        </pc:spChg>
        <pc:spChg chg="del">
          <ac:chgData name="Jo Junkel" userId="c15f528c-e7d2-4231-b000-20e43f3e5f12" providerId="ADAL" clId="{AD9C1A1A-C421-4CA1-849A-92F458801959}" dt="2021-10-27T13:39:26.981" v="1358" actId="478"/>
          <ac:spMkLst>
            <pc:docMk/>
            <pc:sldMk cId="773193000" sldId="345"/>
            <ac:spMk id="7" creationId="{7DD8B2FA-12F6-45CF-9B6C-E0BCA91C64AF}"/>
          </ac:spMkLst>
        </pc:spChg>
        <pc:spChg chg="del">
          <ac:chgData name="Jo Junkel" userId="c15f528c-e7d2-4231-b000-20e43f3e5f12" providerId="ADAL" clId="{AD9C1A1A-C421-4CA1-849A-92F458801959}" dt="2021-10-27T13:39:34.378" v="1369" actId="478"/>
          <ac:spMkLst>
            <pc:docMk/>
            <pc:sldMk cId="773193000" sldId="345"/>
            <ac:spMk id="8" creationId="{CF7FC2D2-5B06-4125-94E2-70C1CFCBABB1}"/>
          </ac:spMkLst>
        </pc:spChg>
        <pc:spChg chg="add mod ord">
          <ac:chgData name="Jo Junkel" userId="c15f528c-e7d2-4231-b000-20e43f3e5f12" providerId="ADAL" clId="{AD9C1A1A-C421-4CA1-849A-92F458801959}" dt="2021-10-27T13:40:42.940" v="1384" actId="700"/>
          <ac:spMkLst>
            <pc:docMk/>
            <pc:sldMk cId="773193000" sldId="345"/>
            <ac:spMk id="9" creationId="{9671BFB9-105D-4F79-AA41-A46D249FC2D8}"/>
          </ac:spMkLst>
        </pc:spChg>
        <pc:spChg chg="add mod ord">
          <ac:chgData name="Jo Junkel" userId="c15f528c-e7d2-4231-b000-20e43f3e5f12" providerId="ADAL" clId="{AD9C1A1A-C421-4CA1-849A-92F458801959}" dt="2021-10-27T13:42:05.650" v="1586" actId="14100"/>
          <ac:spMkLst>
            <pc:docMk/>
            <pc:sldMk cId="773193000" sldId="345"/>
            <ac:spMk id="11" creationId="{2FE2C78D-3EA1-4DCB-8769-C01CED46E20D}"/>
          </ac:spMkLst>
        </pc:spChg>
        <pc:spChg chg="add del mod ord">
          <ac:chgData name="Jo Junkel" userId="c15f528c-e7d2-4231-b000-20e43f3e5f12" providerId="ADAL" clId="{AD9C1A1A-C421-4CA1-849A-92F458801959}" dt="2021-10-27T13:40:39.047" v="1383" actId="700"/>
          <ac:spMkLst>
            <pc:docMk/>
            <pc:sldMk cId="773193000" sldId="345"/>
            <ac:spMk id="12" creationId="{874C8037-DD26-4F52-8C7D-0F4050D2552F}"/>
          </ac:spMkLst>
        </pc:spChg>
        <pc:spChg chg="add mod ord">
          <ac:chgData name="Jo Junkel" userId="c15f528c-e7d2-4231-b000-20e43f3e5f12" providerId="ADAL" clId="{AD9C1A1A-C421-4CA1-849A-92F458801959}" dt="2021-10-27T13:42:01.627" v="1585" actId="1076"/>
          <ac:spMkLst>
            <pc:docMk/>
            <pc:sldMk cId="773193000" sldId="345"/>
            <ac:spMk id="13" creationId="{D39639DF-EB75-4A6B-84DC-23392787A053}"/>
          </ac:spMkLst>
        </pc:spChg>
        <pc:spChg chg="add del mod ord">
          <ac:chgData name="Jo Junkel" userId="c15f528c-e7d2-4231-b000-20e43f3e5f12" providerId="ADAL" clId="{AD9C1A1A-C421-4CA1-849A-92F458801959}" dt="2021-10-27T13:40:42.940" v="1384" actId="700"/>
          <ac:spMkLst>
            <pc:docMk/>
            <pc:sldMk cId="773193000" sldId="345"/>
            <ac:spMk id="14" creationId="{F5898E03-D806-42CB-81BC-F474022CE4D3}"/>
          </ac:spMkLst>
        </pc:spChg>
        <pc:spChg chg="add del mod ord">
          <ac:chgData name="Jo Junkel" userId="c15f528c-e7d2-4231-b000-20e43f3e5f12" providerId="ADAL" clId="{AD9C1A1A-C421-4CA1-849A-92F458801959}" dt="2021-10-27T13:41:56.338" v="1583" actId="478"/>
          <ac:spMkLst>
            <pc:docMk/>
            <pc:sldMk cId="773193000" sldId="345"/>
            <ac:spMk id="15" creationId="{0DCAC294-F191-4B73-9678-EC97DE6C6030}"/>
          </ac:spMkLst>
        </pc:spChg>
      </pc:sldChg>
    </pc:docChg>
  </pc:docChgLst>
  <pc:docChgLst>
    <pc:chgData name="Jo Junkel" userId="S::jo.junkel@bpie.eu::c15f528c-e7d2-4231-b000-20e43f3e5f12" providerId="AD" clId="Web-{B9A9BE67-4D03-6B5E-426E-FD67EE665B18}"/>
    <pc:docChg chg="modSld">
      <pc:chgData name="Jo Junkel" userId="S::jo.junkel@bpie.eu::c15f528c-e7d2-4231-b000-20e43f3e5f12" providerId="AD" clId="Web-{B9A9BE67-4D03-6B5E-426E-FD67EE665B18}" dt="2021-10-27T09:44:40.692" v="70" actId="20577"/>
      <pc:docMkLst>
        <pc:docMk/>
      </pc:docMkLst>
      <pc:sldChg chg="modSp">
        <pc:chgData name="Jo Junkel" userId="S::jo.junkel@bpie.eu::c15f528c-e7d2-4231-b000-20e43f3e5f12" providerId="AD" clId="Web-{B9A9BE67-4D03-6B5E-426E-FD67EE665B18}" dt="2021-10-27T09:44:40.692" v="70" actId="20577"/>
        <pc:sldMkLst>
          <pc:docMk/>
          <pc:sldMk cId="3835087152" sldId="289"/>
        </pc:sldMkLst>
        <pc:spChg chg="mod">
          <ac:chgData name="Jo Junkel" userId="S::jo.junkel@bpie.eu::c15f528c-e7d2-4231-b000-20e43f3e5f12" providerId="AD" clId="Web-{B9A9BE67-4D03-6B5E-426E-FD67EE665B18}" dt="2021-10-27T09:44:40.692" v="70" actId="20577"/>
          <ac:spMkLst>
            <pc:docMk/>
            <pc:sldMk cId="3835087152" sldId="289"/>
            <ac:spMk id="2" creationId="{FFBC5BBB-BB12-415B-B34A-DDB6E0D3286A}"/>
          </ac:spMkLst>
        </pc:spChg>
        <pc:spChg chg="mod">
          <ac:chgData name="Jo Junkel" userId="S::jo.junkel@bpie.eu::c15f528c-e7d2-4231-b000-20e43f3e5f12" providerId="AD" clId="Web-{B9A9BE67-4D03-6B5E-426E-FD67EE665B18}" dt="2021-10-27T09:44:07.738" v="29" actId="20577"/>
          <ac:spMkLst>
            <pc:docMk/>
            <pc:sldMk cId="3835087152" sldId="289"/>
            <ac:spMk id="3" creationId="{4B988544-E264-450A-8A93-DA7B55E502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1834FE-2AFE-46FF-8EE0-6458D6C27F83}" type="datetimeFigureOut">
              <a:rPr lang="de-DE" smtClean="0"/>
              <a:t>28.10.2021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8ACF46-B11B-4DFC-BB8D-14B3220B0A19}" type="slidenum">
              <a:rPr lang="de-DE" smtClean="0"/>
              <a:t>‹#›</a:t>
            </a:fld>
            <a:endParaRPr lang="de-DE"/>
          </a:p>
        </p:txBody>
      </p:sp>
    </p:spTree>
    <p:extLst>
      <p:ext uri="{BB962C8B-B14F-4D97-AF65-F5344CB8AC3E}">
        <p14:creationId xmlns:p14="http://schemas.microsoft.com/office/powerpoint/2010/main" val="146600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Independent think-thank and repository of building related policy expertise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panose="020F0502020204030204" pitchFamily="34" charset="0"/>
                <a:ea typeface="Calibri" panose="020F0502020204030204" pitchFamily="34" charset="0"/>
                <a:cs typeface="Times New Roman" panose="02020603050405020304" pitchFamily="18" charset="0"/>
              </a:rPr>
              <a:t>Our mission to decarbonise the built env, RRE will have a particular role </a:t>
            </a:r>
            <a:endParaRPr lang="en-BE" sz="1800">
              <a:effectLst/>
              <a:latin typeface="Calibri" panose="020F0502020204030204" pitchFamily="34" charset="0"/>
              <a:ea typeface="Calibri" panose="020F0502020204030204" pitchFamily="34" charset="0"/>
              <a:cs typeface="Times New Roman" panose="02020603050405020304" pitchFamily="18" charset="0"/>
            </a:endParaRPr>
          </a:p>
          <a:p>
            <a:endParaRPr lang="en-BE"/>
          </a:p>
        </p:txBody>
      </p:sp>
      <p:sp>
        <p:nvSpPr>
          <p:cNvPr id="4" name="Slide Number Placeholder 3"/>
          <p:cNvSpPr>
            <a:spLocks noGrp="1"/>
          </p:cNvSpPr>
          <p:nvPr>
            <p:ph type="sldNum" sz="quarter" idx="5"/>
          </p:nvPr>
        </p:nvSpPr>
        <p:spPr/>
        <p:txBody>
          <a:bodyPr/>
          <a:lstStyle/>
          <a:p>
            <a:fld id="{A9A28B25-A756-4E07-B4FA-C296F8BB3587}" type="slidenum">
              <a:rPr lang="en-US" smtClean="0"/>
              <a:t>9</a:t>
            </a:fld>
            <a:endParaRPr lang="en-US"/>
          </a:p>
        </p:txBody>
      </p:sp>
    </p:spTree>
    <p:extLst>
      <p:ext uri="{BB962C8B-B14F-4D97-AF65-F5344CB8AC3E}">
        <p14:creationId xmlns:p14="http://schemas.microsoft.com/office/powerpoint/2010/main" val="963128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panose="020F0502020204030204" pitchFamily="34" charset="0"/>
                <a:ea typeface="Calibri" panose="020F0502020204030204" pitchFamily="34" charset="0"/>
                <a:cs typeface="Times New Roman" panose="02020603050405020304" pitchFamily="18" charset="0"/>
              </a:rPr>
              <a:t>When embarking on this project and assessing the status quo, we were really pleased to notice ambitious pledges already in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panose="020F0502020204030204" pitchFamily="34" charset="0"/>
                <a:ea typeface="Calibri" panose="020F0502020204030204" pitchFamily="34" charset="0"/>
                <a:cs typeface="Times New Roman" panose="02020603050405020304" pitchFamily="18" charset="0"/>
              </a:rPr>
              <a:t>Two critical gaps remain. First, there is still no single framework for assessing alignment across the RRE sector. This can make it especially difficult to navigate and compare. Second, it is not just about climate alignment: we still have to see how climate alignment targets may translate to strategy, governance, risk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The next step for delivering against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these commitments, however, remains somewhat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unclear for many. This lack of clarity is not due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to a lack of guidance. There are many industry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bodies globally that have provided excellent targets,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benchmarks, and guidance documents on how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to deliver elements of net-zero carbon. The piece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that is missing is a common understanding of what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is meant by net-zero carbon in real estate and 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common framework outlining the steps to deliver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an overarching net-zero carbon strategy. </a:t>
            </a:r>
            <a:endParaRPr lang="en-BE" sz="1800">
              <a:effectLst/>
              <a:latin typeface="Calibri" panose="020F0502020204030204" pitchFamily="34" charset="0"/>
              <a:ea typeface="Calibri" panose="020F0502020204030204" pitchFamily="34" charset="0"/>
              <a:cs typeface="Times New Roman" panose="02020603050405020304" pitchFamily="18" charset="0"/>
            </a:endParaRPr>
          </a:p>
          <a:p>
            <a:endParaRPr lang="en-BE"/>
          </a:p>
        </p:txBody>
      </p:sp>
      <p:sp>
        <p:nvSpPr>
          <p:cNvPr id="4" name="Slide Number Placeholder 3"/>
          <p:cNvSpPr>
            <a:spLocks noGrp="1"/>
          </p:cNvSpPr>
          <p:nvPr>
            <p:ph type="sldNum" sz="quarter" idx="5"/>
          </p:nvPr>
        </p:nvSpPr>
        <p:spPr/>
        <p:txBody>
          <a:bodyPr/>
          <a:lstStyle/>
          <a:p>
            <a:fld id="{A9A28B25-A756-4E07-B4FA-C296F8BB3587}" type="slidenum">
              <a:rPr lang="en-US" smtClean="0"/>
              <a:t>10</a:t>
            </a:fld>
            <a:endParaRPr lang="en-US"/>
          </a:p>
        </p:txBody>
      </p:sp>
    </p:spTree>
    <p:extLst>
      <p:ext uri="{BB962C8B-B14F-4D97-AF65-F5344CB8AC3E}">
        <p14:creationId xmlns:p14="http://schemas.microsoft.com/office/powerpoint/2010/main" val="2324809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common understanding of the targets, such as the term net-zero carbon, and a shared vision should </a:t>
            </a:r>
            <a:r>
              <a:rPr lang="en-US" err="1"/>
              <a:t>incentivise</a:t>
            </a:r>
            <a:r>
              <a:rPr lang="en-US"/>
              <a:t> consistent and long-term action, as well as send a clear and credible signal to investors, policymakers and the public</a:t>
            </a:r>
            <a:endParaRPr lang="en-BE"/>
          </a:p>
        </p:txBody>
      </p:sp>
      <p:sp>
        <p:nvSpPr>
          <p:cNvPr id="4" name="Slide Number Placeholder 3"/>
          <p:cNvSpPr>
            <a:spLocks noGrp="1"/>
          </p:cNvSpPr>
          <p:nvPr>
            <p:ph type="sldNum" sz="quarter" idx="5"/>
          </p:nvPr>
        </p:nvSpPr>
        <p:spPr/>
        <p:txBody>
          <a:bodyPr/>
          <a:lstStyle/>
          <a:p>
            <a:fld id="{A9A28B25-A756-4E07-B4FA-C296F8BB3587}" type="slidenum">
              <a:rPr lang="en-US" smtClean="0"/>
              <a:t>11</a:t>
            </a:fld>
            <a:endParaRPr lang="en-US"/>
          </a:p>
        </p:txBody>
      </p:sp>
    </p:spTree>
    <p:extLst>
      <p:ext uri="{BB962C8B-B14F-4D97-AF65-F5344CB8AC3E}">
        <p14:creationId xmlns:p14="http://schemas.microsoft.com/office/powerpoint/2010/main" val="3549304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net-zero carbon means that your company or your assets, on average, puts no emissions into the atmosphere.</a:t>
            </a:r>
          </a:p>
          <a:p>
            <a:endParaRPr lang="en-US"/>
          </a:p>
          <a:p>
            <a:r>
              <a:rPr lang="en-US"/>
              <a:t>A number of market initiatives are in place: WGBC </a:t>
            </a:r>
            <a:endParaRPr lang="en-BE"/>
          </a:p>
        </p:txBody>
      </p:sp>
      <p:sp>
        <p:nvSpPr>
          <p:cNvPr id="4" name="Slide Number Placeholder 3"/>
          <p:cNvSpPr>
            <a:spLocks noGrp="1"/>
          </p:cNvSpPr>
          <p:nvPr>
            <p:ph type="sldNum" sz="quarter" idx="5"/>
          </p:nvPr>
        </p:nvSpPr>
        <p:spPr/>
        <p:txBody>
          <a:bodyPr/>
          <a:lstStyle/>
          <a:p>
            <a:fld id="{A9A28B25-A756-4E07-B4FA-C296F8BB3587}" type="slidenum">
              <a:rPr lang="en-US" smtClean="0"/>
              <a:t>12</a:t>
            </a:fld>
            <a:endParaRPr lang="en-US"/>
          </a:p>
        </p:txBody>
      </p:sp>
    </p:spTree>
    <p:extLst>
      <p:ext uri="{BB962C8B-B14F-4D97-AF65-F5344CB8AC3E}">
        <p14:creationId xmlns:p14="http://schemas.microsoft.com/office/powerpoint/2010/main" val="215678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important policy levers influencing the </a:t>
            </a:r>
            <a:r>
              <a:rPr lang="en-US" err="1"/>
              <a:t>decarbonisation</a:t>
            </a:r>
            <a:r>
              <a:rPr lang="en-US"/>
              <a:t> agenda will be:</a:t>
            </a:r>
          </a:p>
          <a:p>
            <a:r>
              <a:rPr lang="en-US"/>
              <a:t>The EU sustainable finance taxonomy by tying financing conditions to carbon emission of the asset (carbon neutral assets enjoying preferential financing conditions, whereas assets with high emissions facing the risk of limited availability of finance. This trend will be more visible as financial institutions will be requested to disclose Green Asset Ratio which incentivize financing only of green assets.</a:t>
            </a:r>
          </a:p>
          <a:p>
            <a:r>
              <a:rPr lang="en-US"/>
              <a:t>MEPS setting the thresholds under which assets that can no longer be placed on the market (-&gt; stranded assets)</a:t>
            </a:r>
            <a:endParaRPr lang="en-BE"/>
          </a:p>
        </p:txBody>
      </p:sp>
      <p:sp>
        <p:nvSpPr>
          <p:cNvPr id="4" name="Slide Number Placeholder 3"/>
          <p:cNvSpPr>
            <a:spLocks noGrp="1"/>
          </p:cNvSpPr>
          <p:nvPr>
            <p:ph type="sldNum" sz="quarter" idx="5"/>
          </p:nvPr>
        </p:nvSpPr>
        <p:spPr/>
        <p:txBody>
          <a:bodyPr/>
          <a:lstStyle/>
          <a:p>
            <a:fld id="{A9A28B25-A756-4E07-B4FA-C296F8BB3587}" type="slidenum">
              <a:rPr lang="en-US" smtClean="0"/>
              <a:t>16</a:t>
            </a:fld>
            <a:endParaRPr lang="en-US"/>
          </a:p>
        </p:txBody>
      </p:sp>
    </p:spTree>
    <p:extLst>
      <p:ext uri="{BB962C8B-B14F-4D97-AF65-F5344CB8AC3E}">
        <p14:creationId xmlns:p14="http://schemas.microsoft.com/office/powerpoint/2010/main" val="1612635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green buildings are increasingly </a:t>
            </a:r>
            <a:r>
              <a:rPr lang="en-US" err="1"/>
              <a:t>recognised</a:t>
            </a:r>
            <a:r>
              <a:rPr lang="en-US"/>
              <a:t> by the market as being more valuable, delivering net-zero carbon is a financial commitment. It requires further investment and improvement. One of the first</a:t>
            </a:r>
          </a:p>
          <a:p>
            <a:r>
              <a:rPr lang="en-US"/>
              <a:t>questions companies will often ask is “Who pays?”</a:t>
            </a:r>
          </a:p>
          <a:p>
            <a:endParaRPr lang="en-US"/>
          </a:p>
          <a:p>
            <a:r>
              <a:rPr lang="en-US"/>
              <a:t>There are a number of benefits associated with low carbon buildings, such as reduced costs of energy for occupier, reduced carbon, regulatory risk and meeting investor demand for landlord. The way how these benefits translate into added value is still somewhat a highly debated topic. What certainly helps is if energy efficiency and carbon mitigation measures are coupled with these additional building features, i.e. that these credentials are simultaneously targeted, implemented, measured and communicated in a clear way. This slide illustrated how the impact chain can be mapped and translated.</a:t>
            </a:r>
          </a:p>
        </p:txBody>
      </p:sp>
      <p:sp>
        <p:nvSpPr>
          <p:cNvPr id="4" name="Slide Number Placeholder 3"/>
          <p:cNvSpPr>
            <a:spLocks noGrp="1"/>
          </p:cNvSpPr>
          <p:nvPr>
            <p:ph type="sldNum" sz="quarter" idx="5"/>
          </p:nvPr>
        </p:nvSpPr>
        <p:spPr/>
        <p:txBody>
          <a:bodyPr/>
          <a:lstStyle/>
          <a:p>
            <a:fld id="{A9A28B25-A756-4E07-B4FA-C296F8BB3587}" type="slidenum">
              <a:rPr lang="en-US" smtClean="0"/>
              <a:t>17</a:t>
            </a:fld>
            <a:endParaRPr lang="en-US"/>
          </a:p>
        </p:txBody>
      </p:sp>
    </p:spTree>
    <p:extLst>
      <p:ext uri="{BB962C8B-B14F-4D97-AF65-F5344CB8AC3E}">
        <p14:creationId xmlns:p14="http://schemas.microsoft.com/office/powerpoint/2010/main" val="21811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Following from the previous slides, it is important that the costs and benefits are shared in a fair way. Split incentives have been notorious for making investment in retail buildings difficult. Having a landlord/tenant engagement plan should be part of the zero carbon strategy. Aligning interests and objectives – no one can do this alone. </a:t>
            </a:r>
          </a:p>
          <a:p>
            <a:endParaRPr lang="en-US"/>
          </a:p>
          <a:p>
            <a:r>
              <a:rPr lang="en-US"/>
              <a:t>Skills and capacity – empowering asset managers to engage with retailers, whole life carbon accounting. ESG management. Discrepancies between small and larger actors – need to take everyone with us.</a:t>
            </a:r>
          </a:p>
          <a:p>
            <a:endParaRPr lang="en-US"/>
          </a:p>
          <a:p>
            <a:r>
              <a:rPr lang="en-US"/>
              <a:t>Beyond risk management: over the last decade, climate-related risks have been one of the main entry points to engage the financial and real estate sectors on Paris alignment. Physical climate risk and carbon risk are the obvious impacts on the mind of RRE owners and operators, with the risk of stranded assets being the most acute risk that is on the mind of RRE owners. Divesting from assets which face high carbon or regulatory risks may reduce the exposure of the portfolio, but this in itself will make no contribution to reducing carbon emissions. Need for a more proactive role of explicitly targeting climate goals. </a:t>
            </a:r>
          </a:p>
          <a:p>
            <a:endParaRPr lang="en-US"/>
          </a:p>
          <a:p>
            <a:r>
              <a:rPr lang="en-US"/>
              <a:t>Leadership in climate mitigation is an opportunity to (re)build a greener and a more resilient RRE sector. As part of its climate alignment efforts, the sector will create sustainable places and contribute to maintaining the social fabric. Focus should also be on good quality and healthy buildings that meet evolving user needs and stimulate a more equitable and sustainable consumer culture. </a:t>
            </a:r>
          </a:p>
          <a:p>
            <a:endParaRPr lang="en-US"/>
          </a:p>
          <a:p>
            <a:endParaRPr lang="en-BE"/>
          </a:p>
        </p:txBody>
      </p:sp>
      <p:sp>
        <p:nvSpPr>
          <p:cNvPr id="4" name="Slide Number Placeholder 3"/>
          <p:cNvSpPr>
            <a:spLocks noGrp="1"/>
          </p:cNvSpPr>
          <p:nvPr>
            <p:ph type="sldNum" sz="quarter" idx="5"/>
          </p:nvPr>
        </p:nvSpPr>
        <p:spPr/>
        <p:txBody>
          <a:bodyPr/>
          <a:lstStyle/>
          <a:p>
            <a:fld id="{A9A28B25-A756-4E07-B4FA-C296F8BB3587}" type="slidenum">
              <a:rPr lang="en-US" smtClean="0"/>
              <a:t>18</a:t>
            </a:fld>
            <a:endParaRPr lang="en-US"/>
          </a:p>
        </p:txBody>
      </p:sp>
    </p:spTree>
    <p:extLst>
      <p:ext uri="{BB962C8B-B14F-4D97-AF65-F5344CB8AC3E}">
        <p14:creationId xmlns:p14="http://schemas.microsoft.com/office/powerpoint/2010/main" val="2799433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twitter.com/BPIE_eu" TargetMode="External"/><Relationship Id="rId7" Type="http://schemas.openxmlformats.org/officeDocument/2006/relationships/hyperlink" Target="http://www.linkedin.com/company/buildings-performance-institute-europe-bpie" TargetMode="External"/><Relationship Id="rId2" Type="http://schemas.openxmlformats.org/officeDocument/2006/relationships/hyperlink" Target="http://www.bpie.eu/" TargetMode="External"/><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hyperlink" Target="https://www.facebook.com/BPIEeu" TargetMode="External"/><Relationship Id="rId10" Type="http://schemas.openxmlformats.org/officeDocument/2006/relationships/image" Target="../media/image7.jpeg"/><Relationship Id="rId4" Type="http://schemas.openxmlformats.org/officeDocument/2006/relationships/image" Target="../media/image3.png"/><Relationship Id="rId9"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Master" Target="../slideMasters/slideMaster5.xml"/><Relationship Id="rId4"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8" Type="http://schemas.openxmlformats.org/officeDocument/2006/relationships/hyperlink" Target="http://www.linkedin.com/company/buildings-performance-institute-europe-bpie" TargetMode="External"/><Relationship Id="rId3" Type="http://schemas.openxmlformats.org/officeDocument/2006/relationships/hyperlink" Target="http://www.bpie.eu/" TargetMode="External"/><Relationship Id="rId7" Type="http://schemas.openxmlformats.org/officeDocument/2006/relationships/image" Target="../media/image21.png"/><Relationship Id="rId2" Type="http://schemas.openxmlformats.org/officeDocument/2006/relationships/hyperlink" Target="mailto:caroline.milne@bpie.eu" TargetMode="External"/><Relationship Id="rId1" Type="http://schemas.openxmlformats.org/officeDocument/2006/relationships/slideMaster" Target="../slideMasters/slideMaster5.xml"/><Relationship Id="rId6" Type="http://schemas.openxmlformats.org/officeDocument/2006/relationships/hyperlink" Target="https://www.facebook.com/BPIEeu" TargetMode="External"/><Relationship Id="rId5" Type="http://schemas.openxmlformats.org/officeDocument/2006/relationships/image" Target="../media/image20.png"/><Relationship Id="rId4" Type="http://schemas.openxmlformats.org/officeDocument/2006/relationships/hyperlink" Target="http://twitter.com/BPIE_eu" TargetMode="External"/><Relationship Id="rId9" Type="http://schemas.openxmlformats.org/officeDocument/2006/relationships/image" Target="../media/image22.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twitter.com/BPIE_eu" TargetMode="External"/><Relationship Id="rId7" Type="http://schemas.openxmlformats.org/officeDocument/2006/relationships/hyperlink" Target="http://www.linkedin.com/company/buildings-performance-institute-europe-bpie" TargetMode="External"/><Relationship Id="rId2" Type="http://schemas.openxmlformats.org/officeDocument/2006/relationships/hyperlink" Target="http://www.bpie.eu/" TargetMode="External"/><Relationship Id="rId1" Type="http://schemas.openxmlformats.org/officeDocument/2006/relationships/slideMaster" Target="../slideMasters/slideMaster6.xml"/><Relationship Id="rId6" Type="http://schemas.openxmlformats.org/officeDocument/2006/relationships/image" Target="../media/image4.png"/><Relationship Id="rId5" Type="http://schemas.openxmlformats.org/officeDocument/2006/relationships/hyperlink" Target="https://www.facebook.com/BPIEeu" TargetMode="External"/><Relationship Id="rId10"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3.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twitter.com/BPIE_eu" TargetMode="External"/><Relationship Id="rId7" Type="http://schemas.openxmlformats.org/officeDocument/2006/relationships/hyperlink" Target="http://www.linkedin.com/company/buildings-performance-institute-europe-bpie" TargetMode="External"/><Relationship Id="rId2" Type="http://schemas.openxmlformats.org/officeDocument/2006/relationships/hyperlink" Target="http://www.bpie.eu/" TargetMode="External"/><Relationship Id="rId1" Type="http://schemas.openxmlformats.org/officeDocument/2006/relationships/slideMaster" Target="../slideMasters/slideMaster6.xml"/><Relationship Id="rId6" Type="http://schemas.openxmlformats.org/officeDocument/2006/relationships/image" Target="../media/image4.png"/><Relationship Id="rId5" Type="http://schemas.openxmlformats.org/officeDocument/2006/relationships/hyperlink" Target="https://www.facebook.com/BPIEeu" TargetMode="External"/><Relationship Id="rId10" Type="http://schemas.openxmlformats.org/officeDocument/2006/relationships/image" Target="../media/image7.jpeg"/><Relationship Id="rId4" Type="http://schemas.openxmlformats.org/officeDocument/2006/relationships/image" Target="../media/image3.png"/><Relationship Id="rId9"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twitter.com/BPIE_eu" TargetMode="External"/><Relationship Id="rId7" Type="http://schemas.openxmlformats.org/officeDocument/2006/relationships/hyperlink" Target="http://www.linkedin.com/company/buildings-performance-institute-europe-bpie" TargetMode="External"/><Relationship Id="rId2" Type="http://schemas.openxmlformats.org/officeDocument/2006/relationships/hyperlink" Target="http://www.bpie.eu/" TargetMode="External"/><Relationship Id="rId1" Type="http://schemas.openxmlformats.org/officeDocument/2006/relationships/slideMaster" Target="../slideMasters/slideMaster6.xml"/><Relationship Id="rId6" Type="http://schemas.openxmlformats.org/officeDocument/2006/relationships/image" Target="../media/image4.png"/><Relationship Id="rId5" Type="http://schemas.openxmlformats.org/officeDocument/2006/relationships/hyperlink" Target="https://www.facebook.com/BPIEeu" TargetMode="External"/><Relationship Id="rId10" Type="http://schemas.openxmlformats.org/officeDocument/2006/relationships/image" Target="../media/image11.jpeg"/><Relationship Id="rId4" Type="http://schemas.openxmlformats.org/officeDocument/2006/relationships/image" Target="../media/image3.png"/><Relationship Id="rId9"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8" Type="http://schemas.openxmlformats.org/officeDocument/2006/relationships/hyperlink" Target="http://www.linkedin.com/company/buildings-performance-institute-europe-bpie" TargetMode="External"/><Relationship Id="rId3" Type="http://schemas.openxmlformats.org/officeDocument/2006/relationships/hyperlink" Target="http://www.bpie.eu/"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6.xml"/><Relationship Id="rId6" Type="http://schemas.openxmlformats.org/officeDocument/2006/relationships/hyperlink" Target="https://www.facebook.com/BPIEeu" TargetMode="External"/><Relationship Id="rId5" Type="http://schemas.openxmlformats.org/officeDocument/2006/relationships/image" Target="../media/image3.png"/><Relationship Id="rId10" Type="http://schemas.openxmlformats.org/officeDocument/2006/relationships/image" Target="../media/image2.png"/><Relationship Id="rId4" Type="http://schemas.openxmlformats.org/officeDocument/2006/relationships/hyperlink" Target="http://twitter.com/BPIE_eu" TargetMode="External"/><Relationship Id="rId9"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A19FA4-A2EE-4A17-8B20-B206493D5A2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309A0CA-684F-4F0F-96F2-686B769F11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0E0A437-E72D-4E8F-BF09-128EFBD811E7}"/>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5" name="Fußzeilenplatzhalter 4">
            <a:extLst>
              <a:ext uri="{FF2B5EF4-FFF2-40B4-BE49-F238E27FC236}">
                <a16:creationId xmlns:a16="http://schemas.microsoft.com/office/drawing/2014/main" id="{4CED85B5-DF3E-4058-9953-AC7B27EF283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EBA731B-F778-4788-BA59-E7BDF3CB4278}"/>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2587605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FFA310-E364-4160-863C-FACBCF604D1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0716D57-670C-4B7C-BE38-7421ADA8517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3B053B7-181F-41E4-93D8-97E66523828A}"/>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5" name="Fußzeilenplatzhalter 4">
            <a:extLst>
              <a:ext uri="{FF2B5EF4-FFF2-40B4-BE49-F238E27FC236}">
                <a16:creationId xmlns:a16="http://schemas.microsoft.com/office/drawing/2014/main" id="{B082CEB3-493D-4087-BB5A-92E743F291A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7C2827-4497-4018-99E4-3C20CEFC5A0D}"/>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1383697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DBF64E-08B5-468C-90D5-861416E9F1E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D3A9A69-FAB4-4359-87C7-EEE19D4483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5AC7277-6CAE-4B63-ADD3-05A970DE60CB}"/>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5" name="Fußzeilenplatzhalter 4">
            <a:extLst>
              <a:ext uri="{FF2B5EF4-FFF2-40B4-BE49-F238E27FC236}">
                <a16:creationId xmlns:a16="http://schemas.microsoft.com/office/drawing/2014/main" id="{C3F30FEE-D54F-46A2-9DB4-8097B43F84D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A80E83-B245-41FF-A82C-9AEC529175DC}"/>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4194567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33269B-DEC5-494E-A164-7AB3509182B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BDFC57A-79FF-4BCC-BBB5-205907DDF4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0BD94E5-EF41-4B72-AFDF-06FBF28DCAB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2EE765-2D04-4C0A-826E-0DF4258141FA}"/>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6" name="Fußzeilenplatzhalter 5">
            <a:extLst>
              <a:ext uri="{FF2B5EF4-FFF2-40B4-BE49-F238E27FC236}">
                <a16:creationId xmlns:a16="http://schemas.microsoft.com/office/drawing/2014/main" id="{4928422A-7EBB-4EC7-A6DA-348C1A08537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927B6C5-4DEE-47E6-B1F4-7B4F50CEA069}"/>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85932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C92C80-F0F5-48C5-B9A2-65A76D08358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E551A53-177D-4621-A5BB-5129108031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D6ACCE1A-81C4-4E08-8948-DF94CEF1125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4D3DB82-CACE-4A2F-8079-62FD2D3EFA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687ABF4-99E9-4416-85F4-6803FF6911F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ADD3198-8552-4479-A6A1-9B54BEE40B2E}"/>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8" name="Fußzeilenplatzhalter 7">
            <a:extLst>
              <a:ext uri="{FF2B5EF4-FFF2-40B4-BE49-F238E27FC236}">
                <a16:creationId xmlns:a16="http://schemas.microsoft.com/office/drawing/2014/main" id="{3D021405-02E3-4865-8C80-00A0FF7BC5D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C4DB725-8D1A-4671-A998-F0901E5E4FC0}"/>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2147140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50B53-FCD4-4058-A890-59A3B40B0D1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2E23347-D112-48EA-BF9A-D1710345B7F0}"/>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4" name="Fußzeilenplatzhalter 3">
            <a:extLst>
              <a:ext uri="{FF2B5EF4-FFF2-40B4-BE49-F238E27FC236}">
                <a16:creationId xmlns:a16="http://schemas.microsoft.com/office/drawing/2014/main" id="{0BAB82B7-E9D9-42C5-AF48-FC69ADD5CA1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D83B58B-9FEF-436B-B7E1-0A73DBA88A55}"/>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3352589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D0A12B5-4EBF-4B76-9324-B847A7B4D48D}"/>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3" name="Fußzeilenplatzhalter 2">
            <a:extLst>
              <a:ext uri="{FF2B5EF4-FFF2-40B4-BE49-F238E27FC236}">
                <a16:creationId xmlns:a16="http://schemas.microsoft.com/office/drawing/2014/main" id="{5DC19BB8-F525-491F-AAF5-6D25E1B4C3E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F234976-8826-4507-98D9-D17FE59F1980}"/>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1430263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8DED94-9CC0-4161-86A2-58B3A8F6604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D0FFE507-4D54-4D80-97CC-82B3B8B8B6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6FE315C-2F49-4A47-BCD2-083B21F444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99C71CF-4AC0-45B5-961D-AA5AA97E396A}"/>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6" name="Fußzeilenplatzhalter 5">
            <a:extLst>
              <a:ext uri="{FF2B5EF4-FFF2-40B4-BE49-F238E27FC236}">
                <a16:creationId xmlns:a16="http://schemas.microsoft.com/office/drawing/2014/main" id="{40428E80-7D37-4CA3-A04F-540478F5A52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09BEB9D-BDE0-400B-98E8-5B079AB22ECA}"/>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890897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503FDE-D629-468C-A5F9-97F4AD92A7F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F7F4EB0-0953-4111-A919-524380C153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561E084-85C8-4CED-A4F2-1A3207305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FD897D8-A4DA-453A-91E5-5A5968D00D10}"/>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6" name="Fußzeilenplatzhalter 5">
            <a:extLst>
              <a:ext uri="{FF2B5EF4-FFF2-40B4-BE49-F238E27FC236}">
                <a16:creationId xmlns:a16="http://schemas.microsoft.com/office/drawing/2014/main" id="{53C54B53-BA89-4C68-9EE2-77A80F1F678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66ADC38-3ED1-4F59-AF79-3210F4CD2F9F}"/>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325081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36B1F6-4DF1-4C3B-A97B-2609F20B07E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8412375-1586-495F-9F33-AE39DF80B9D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5546047-2E4A-4142-94AF-235DDF74D326}"/>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5" name="Fußzeilenplatzhalter 4">
            <a:extLst>
              <a:ext uri="{FF2B5EF4-FFF2-40B4-BE49-F238E27FC236}">
                <a16:creationId xmlns:a16="http://schemas.microsoft.com/office/drawing/2014/main" id="{A10248D4-6306-4231-936D-8A6E6FE6D8F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E6BA058-FF76-4B17-A481-74FD499701DD}"/>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1784644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D24BF1D-D045-4663-AC8C-AFB5CD85A79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878285C-2B74-4BC9-9AF1-4D44106389A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813577-9B18-4C4B-9361-86DCB60B77B6}"/>
              </a:ext>
            </a:extLst>
          </p:cNvPr>
          <p:cNvSpPr>
            <a:spLocks noGrp="1"/>
          </p:cNvSpPr>
          <p:nvPr>
            <p:ph type="dt" sz="half" idx="10"/>
          </p:nvPr>
        </p:nvSpPr>
        <p:spPr/>
        <p:txBody>
          <a:bodyPr/>
          <a:lstStyle/>
          <a:p>
            <a:fld id="{CA903803-F915-4D9A-B06F-8FFAF9C9A259}" type="datetimeFigureOut">
              <a:rPr lang="de-DE" smtClean="0"/>
              <a:t>28.10.2021</a:t>
            </a:fld>
            <a:endParaRPr lang="de-DE"/>
          </a:p>
        </p:txBody>
      </p:sp>
      <p:sp>
        <p:nvSpPr>
          <p:cNvPr id="5" name="Fußzeilenplatzhalter 4">
            <a:extLst>
              <a:ext uri="{FF2B5EF4-FFF2-40B4-BE49-F238E27FC236}">
                <a16:creationId xmlns:a16="http://schemas.microsoft.com/office/drawing/2014/main" id="{B573F0AD-1AEA-4CDB-A669-E87EFE1BB52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5BBC3DE-DC03-4F45-B271-F539C38C2941}"/>
              </a:ext>
            </a:extLst>
          </p:cNvPr>
          <p:cNvSpPr>
            <a:spLocks noGrp="1"/>
          </p:cNvSpPr>
          <p:nvPr>
            <p:ph type="sldNum" sz="quarter" idx="12"/>
          </p:nvPr>
        </p:nvSpPr>
        <p:spPr/>
        <p:txBody>
          <a:bodyPr/>
          <a:lstStyle/>
          <a:p>
            <a:fld id="{945103E8-51FD-40AF-AB43-FE48C974AB6E}" type="slidenum">
              <a:rPr lang="de-DE" smtClean="0"/>
              <a:t>‹#›</a:t>
            </a:fld>
            <a:endParaRPr lang="de-DE"/>
          </a:p>
        </p:txBody>
      </p:sp>
    </p:spTree>
    <p:extLst>
      <p:ext uri="{BB962C8B-B14F-4D97-AF65-F5344CB8AC3E}">
        <p14:creationId xmlns:p14="http://schemas.microsoft.com/office/powerpoint/2010/main" val="3580052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SKYLINE_Title Subtitl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664562B-75C6-5640-B116-E876419AAB11}"/>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7E319629-D22C-1D42-B9E2-03D681D6C6E2}"/>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5" name="Subtitle 2">
            <a:extLst>
              <a:ext uri="{FF2B5EF4-FFF2-40B4-BE49-F238E27FC236}">
                <a16:creationId xmlns:a16="http://schemas.microsoft.com/office/drawing/2014/main" id="{1226E830-4B67-AC4C-AB83-554DA6852D66}"/>
              </a:ext>
            </a:extLst>
          </p:cNvPr>
          <p:cNvSpPr>
            <a:spLocks noGrp="1"/>
          </p:cNvSpPr>
          <p:nvPr>
            <p:ph type="subTitle" idx="1"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6" name="Text Placeholder 28">
            <a:extLst>
              <a:ext uri="{FF2B5EF4-FFF2-40B4-BE49-F238E27FC236}">
                <a16:creationId xmlns:a16="http://schemas.microsoft.com/office/drawing/2014/main" id="{B927F301-37FC-EA49-A91F-D511E900430D}"/>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7" name="Text Placeholder 28">
            <a:extLst>
              <a:ext uri="{FF2B5EF4-FFF2-40B4-BE49-F238E27FC236}">
                <a16:creationId xmlns:a16="http://schemas.microsoft.com/office/drawing/2014/main" id="{39B949E1-BACD-D14F-8DA5-4C49D6B164C6}"/>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1001121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_Crane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5A0012B-2E20-E14E-BD47-116662DC39E2}"/>
              </a:ext>
            </a:extLst>
          </p:cNvPr>
          <p:cNvSpPr>
            <a:spLocks noGrp="1"/>
          </p:cNvSpPr>
          <p:nvPr>
            <p:ph type="ctrTitle" hasCustomPrompt="1"/>
          </p:nvPr>
        </p:nvSpPr>
        <p:spPr>
          <a:xfrm>
            <a:off x="6294790" y="393868"/>
            <a:ext cx="5731897" cy="980507"/>
          </a:xfrm>
          <a:prstGeom prst="rect">
            <a:avLst/>
          </a:prstGeom>
        </p:spPr>
        <p:txBody>
          <a:bodyPr anchor="ctr"/>
          <a:lstStyle>
            <a:lvl1pPr algn="l">
              <a:defRPr sz="7200" b="0" i="0" spc="400">
                <a:solidFill>
                  <a:schemeClr val="accent5"/>
                </a:solidFill>
                <a:latin typeface="Franklin Gothic Medium Cond" panose="020B0606030402020204" pitchFamily="34" charset="0"/>
                <a:cs typeface="Calibri" panose="020F0502020204030204" pitchFamily="34" charset="0"/>
              </a:defRPr>
            </a:lvl1pPr>
          </a:lstStyle>
          <a:p>
            <a:r>
              <a:rPr lang="en-US"/>
              <a:t>Thank you…</a:t>
            </a:r>
          </a:p>
        </p:txBody>
      </p:sp>
      <p:cxnSp>
        <p:nvCxnSpPr>
          <p:cNvPr id="15" name="Straight Connector 14">
            <a:extLst>
              <a:ext uri="{FF2B5EF4-FFF2-40B4-BE49-F238E27FC236}">
                <a16:creationId xmlns:a16="http://schemas.microsoft.com/office/drawing/2014/main" id="{8319379A-6AE3-8341-86FE-DB70D51151A2}"/>
              </a:ext>
            </a:extLst>
          </p:cNvPr>
          <p:cNvCxnSpPr>
            <a:cxnSpLocks/>
          </p:cNvCxnSpPr>
          <p:nvPr userDrawn="1"/>
        </p:nvCxnSpPr>
        <p:spPr>
          <a:xfrm>
            <a:off x="6294789" y="2077335"/>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46BC81-0E72-EB40-9097-E655F5FA8805}"/>
              </a:ext>
            </a:extLst>
          </p:cNvPr>
          <p:cNvCxnSpPr>
            <a:cxnSpLocks/>
          </p:cNvCxnSpPr>
          <p:nvPr userDrawn="1"/>
        </p:nvCxnSpPr>
        <p:spPr>
          <a:xfrm>
            <a:off x="6294789" y="5176860"/>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92CAB6A-D406-C446-9D91-283B13BD6B95}"/>
              </a:ext>
            </a:extLst>
          </p:cNvPr>
          <p:cNvSpPr/>
          <p:nvPr userDrawn="1"/>
        </p:nvSpPr>
        <p:spPr>
          <a:xfrm>
            <a:off x="6413402" y="3783501"/>
            <a:ext cx="4944132" cy="766172"/>
          </a:xfrm>
          <a:prstGeom prst="rect">
            <a:avLst/>
          </a:prstGeom>
        </p:spPr>
        <p:txBody>
          <a:bodyPr wrap="square"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867" b="0" i="0" u="sng" kern="1200">
                <a:solidFill>
                  <a:schemeClr val="accent3"/>
                </a:solidFill>
                <a:effectLst/>
                <a:latin typeface="Calibri Light" panose="020F0302020204030204" pitchFamily="34" charset="0"/>
                <a:ea typeface="+mn-ea"/>
                <a:cs typeface="Calibri Light" panose="020F0302020204030204" pitchFamily="34" charset="0"/>
                <a:hlinkClick r:id="rId2">
                  <a:extLst>
                    <a:ext uri="{A12FA001-AC4F-418D-AE19-62706E023703}">
                      <ahyp:hlinkClr xmlns:ahyp="http://schemas.microsoft.com/office/drawing/2018/hyperlinkcolor" val="tx"/>
                    </a:ext>
                  </a:extLst>
                </a:hlinkClick>
              </a:rPr>
              <a:t>www.bpie.eu</a:t>
            </a:r>
            <a:endParaRPr lang="en-GB" sz="1867" b="0" i="0" u="sng" kern="1200">
              <a:solidFill>
                <a:schemeClr val="accent3"/>
              </a:solidFill>
              <a:effectLst/>
              <a:latin typeface="Calibri Light" panose="020F0302020204030204" pitchFamily="34" charset="0"/>
              <a:ea typeface="+mn-ea"/>
              <a:cs typeface="Calibri Light" panose="020F0302020204030204" pitchFamily="34" charset="0"/>
            </a:endParaRPr>
          </a:p>
          <a:p>
            <a:pPr marL="0" marR="0" lvl="0" indent="0" algn="l" defTabSz="1219170" rtl="0" eaLnBrk="1" fontAlgn="auto" latinLnBrk="0" hangingPunct="1">
              <a:lnSpc>
                <a:spcPct val="150000"/>
              </a:lnSpc>
              <a:spcBef>
                <a:spcPts val="0"/>
              </a:spcBef>
              <a:spcAft>
                <a:spcPts val="0"/>
              </a:spcAft>
              <a:buClrTx/>
              <a:buSzTx/>
              <a:buFontTx/>
              <a:buNone/>
              <a:tabLst/>
              <a:defRPr/>
            </a:pPr>
            <a:r>
              <a:rPr lang="en-GB" sz="1867" b="1" i="0" u="none" kern="1200">
                <a:solidFill>
                  <a:schemeClr val="accent3"/>
                </a:solidFill>
                <a:effectLst/>
                <a:latin typeface="Calibri" panose="020F0502020204030204" pitchFamily="34" charset="0"/>
                <a:ea typeface="+mn-ea"/>
                <a:cs typeface="Calibri" panose="020F0502020204030204" pitchFamily="34" charset="0"/>
              </a:rPr>
              <a:t>Follow us:</a:t>
            </a:r>
          </a:p>
        </p:txBody>
      </p:sp>
      <p:pic>
        <p:nvPicPr>
          <p:cNvPr id="18" name="Picture 17" descr="A picture containing ax&#10;&#10;Description automatically generated">
            <a:hlinkClick r:id="rId3"/>
            <a:extLst>
              <a:ext uri="{FF2B5EF4-FFF2-40B4-BE49-F238E27FC236}">
                <a16:creationId xmlns:a16="http://schemas.microsoft.com/office/drawing/2014/main" id="{61CE0139-F587-3746-A237-850FB1A09A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0330" y="4675011"/>
            <a:ext cx="308011" cy="250972"/>
          </a:xfrm>
          <a:prstGeom prst="rect">
            <a:avLst/>
          </a:prstGeom>
        </p:spPr>
      </p:pic>
      <p:pic>
        <p:nvPicPr>
          <p:cNvPr id="30" name="Picture 29" descr="A picture containing text, monitor, screen, sign&#10;&#10;Description automatically generated">
            <a:hlinkClick r:id="rId5"/>
            <a:extLst>
              <a:ext uri="{FF2B5EF4-FFF2-40B4-BE49-F238E27FC236}">
                <a16:creationId xmlns:a16="http://schemas.microsoft.com/office/drawing/2014/main" id="{C125E349-ACBD-7645-882C-BF89D514B13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45389" y="4617971"/>
            <a:ext cx="136895" cy="308012"/>
          </a:xfrm>
          <a:prstGeom prst="rect">
            <a:avLst/>
          </a:prstGeom>
        </p:spPr>
      </p:pic>
      <p:pic>
        <p:nvPicPr>
          <p:cNvPr id="31" name="Picture 30" descr="Icon&#10;&#10;Description automatically generated">
            <a:hlinkClick r:id="rId7"/>
            <a:extLst>
              <a:ext uri="{FF2B5EF4-FFF2-40B4-BE49-F238E27FC236}">
                <a16:creationId xmlns:a16="http://schemas.microsoft.com/office/drawing/2014/main" id="{BD2091AC-FF49-3E48-98BE-1D9EDF2AA97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67389" y="4645414"/>
            <a:ext cx="273788" cy="273788"/>
          </a:xfrm>
          <a:prstGeom prst="rect">
            <a:avLst/>
          </a:prstGeom>
        </p:spPr>
      </p:pic>
      <p:sp>
        <p:nvSpPr>
          <p:cNvPr id="32" name="Text Placeholder 28">
            <a:extLst>
              <a:ext uri="{FF2B5EF4-FFF2-40B4-BE49-F238E27FC236}">
                <a16:creationId xmlns:a16="http://schemas.microsoft.com/office/drawing/2014/main" id="{648727C3-DD46-5142-9D97-DB1C73C70AC8}"/>
              </a:ext>
            </a:extLst>
          </p:cNvPr>
          <p:cNvSpPr>
            <a:spLocks noGrp="1"/>
          </p:cNvSpPr>
          <p:nvPr>
            <p:ph type="body" sz="quarter" idx="10" hasCustomPrompt="1"/>
          </p:nvPr>
        </p:nvSpPr>
        <p:spPr>
          <a:xfrm>
            <a:off x="6413402" y="2328212"/>
            <a:ext cx="5509961" cy="386947"/>
          </a:xfrm>
          <a:prstGeom prst="rect">
            <a:avLst/>
          </a:prstGeom>
        </p:spPr>
        <p:txBody>
          <a:bodyPr/>
          <a:lstStyle>
            <a:lvl1pPr marL="0" indent="0">
              <a:buFontTx/>
              <a:buNone/>
              <a:defRPr sz="2667" b="1" i="0" spc="400">
                <a:solidFill>
                  <a:schemeClr val="accent1"/>
                </a:solidFill>
                <a:latin typeface="Calibri" panose="020F0502020204030204" pitchFamily="34" charset="0"/>
                <a:cs typeface="Calibri" panose="020F0502020204030204" pitchFamily="34" charset="0"/>
              </a:defRPr>
            </a:lvl1pPr>
          </a:lstStyle>
          <a:p>
            <a:pPr lvl="0"/>
            <a:r>
              <a:rPr lang="en-GB"/>
              <a:t>Name </a:t>
            </a:r>
            <a:endParaRPr lang="en-BE"/>
          </a:p>
        </p:txBody>
      </p:sp>
      <p:sp>
        <p:nvSpPr>
          <p:cNvPr id="33" name="Text Placeholder 28">
            <a:extLst>
              <a:ext uri="{FF2B5EF4-FFF2-40B4-BE49-F238E27FC236}">
                <a16:creationId xmlns:a16="http://schemas.microsoft.com/office/drawing/2014/main" id="{516FB299-0E47-D94C-9B34-23639B05438B}"/>
              </a:ext>
            </a:extLst>
          </p:cNvPr>
          <p:cNvSpPr>
            <a:spLocks noGrp="1"/>
          </p:cNvSpPr>
          <p:nvPr>
            <p:ph type="body" sz="quarter" idx="11" hasCustomPrompt="1"/>
          </p:nvPr>
        </p:nvSpPr>
        <p:spPr>
          <a:xfrm>
            <a:off x="6413402" y="2739644"/>
            <a:ext cx="5509961" cy="386947"/>
          </a:xfrm>
          <a:prstGeom prst="rect">
            <a:avLst/>
          </a:prstGeom>
        </p:spPr>
        <p:txBody>
          <a:bodyPr/>
          <a:lstStyle>
            <a:lvl1pPr marL="0" indent="0">
              <a:buFontTx/>
              <a:buNone/>
              <a:defRPr sz="2400" b="1" i="0" spc="400">
                <a:solidFill>
                  <a:schemeClr val="accent3"/>
                </a:solidFill>
                <a:latin typeface="+mj-lt"/>
                <a:cs typeface="Calibri" panose="020F0502020204030204" pitchFamily="34" charset="0"/>
              </a:defRPr>
            </a:lvl1pPr>
          </a:lstStyle>
          <a:p>
            <a:pPr lvl="0"/>
            <a:r>
              <a:rPr lang="en-GB"/>
              <a:t>Title </a:t>
            </a:r>
            <a:endParaRPr lang="en-BE"/>
          </a:p>
        </p:txBody>
      </p:sp>
      <p:sp>
        <p:nvSpPr>
          <p:cNvPr id="34" name="Text Placeholder 28">
            <a:extLst>
              <a:ext uri="{FF2B5EF4-FFF2-40B4-BE49-F238E27FC236}">
                <a16:creationId xmlns:a16="http://schemas.microsoft.com/office/drawing/2014/main" id="{50F60B3D-00E5-9A43-80E2-A3E4A88D2E8A}"/>
              </a:ext>
            </a:extLst>
          </p:cNvPr>
          <p:cNvSpPr>
            <a:spLocks noGrp="1"/>
          </p:cNvSpPr>
          <p:nvPr>
            <p:ph type="body" sz="quarter" idx="12" hasCustomPrompt="1"/>
          </p:nvPr>
        </p:nvSpPr>
        <p:spPr>
          <a:xfrm>
            <a:off x="6413402" y="3128397"/>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email </a:t>
            </a:r>
            <a:endParaRPr lang="en-BE"/>
          </a:p>
        </p:txBody>
      </p:sp>
      <p:sp>
        <p:nvSpPr>
          <p:cNvPr id="35" name="Text Placeholder 28">
            <a:extLst>
              <a:ext uri="{FF2B5EF4-FFF2-40B4-BE49-F238E27FC236}">
                <a16:creationId xmlns:a16="http://schemas.microsoft.com/office/drawing/2014/main" id="{42E80478-B51D-F54A-9170-FA2E07E05B52}"/>
              </a:ext>
            </a:extLst>
          </p:cNvPr>
          <p:cNvSpPr>
            <a:spLocks noGrp="1"/>
          </p:cNvSpPr>
          <p:nvPr>
            <p:ph type="body" sz="quarter" idx="13" hasCustomPrompt="1"/>
          </p:nvPr>
        </p:nvSpPr>
        <p:spPr>
          <a:xfrm>
            <a:off x="6413402" y="3448694"/>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+32(0)123 45 67 89</a:t>
            </a:r>
            <a:endParaRPr lang="en-BE"/>
          </a:p>
        </p:txBody>
      </p:sp>
      <p:pic>
        <p:nvPicPr>
          <p:cNvPr id="37" name="Picture 36" descr="Logo, icon&#10;&#10;Description automatically generated">
            <a:extLst>
              <a:ext uri="{FF2B5EF4-FFF2-40B4-BE49-F238E27FC236}">
                <a16:creationId xmlns:a16="http://schemas.microsoft.com/office/drawing/2014/main" id="{31837080-B8B1-A44C-A022-89597C1770C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pic>
        <p:nvPicPr>
          <p:cNvPr id="38" name="Picture 37">
            <a:extLst>
              <a:ext uri="{FF2B5EF4-FFF2-40B4-BE49-F238E27FC236}">
                <a16:creationId xmlns:a16="http://schemas.microsoft.com/office/drawing/2014/main" id="{27D48048-DFA6-B740-A332-C9AAC3C11C78}"/>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1652685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TANDARD CRANE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3" name="Straight Connector 12">
            <a:extLst>
              <a:ext uri="{FF2B5EF4-FFF2-40B4-BE49-F238E27FC236}">
                <a16:creationId xmlns:a16="http://schemas.microsoft.com/office/drawing/2014/main" id="{CE650BEE-2BD6-4241-9385-C2322C1E607F}"/>
              </a:ext>
            </a:extLst>
          </p:cNvPr>
          <p:cNvCxnSpPr>
            <a:cxnSpLocks/>
          </p:cNvCxnSpPr>
          <p:nvPr userDrawn="1"/>
        </p:nvCxnSpPr>
        <p:spPr>
          <a:xfrm>
            <a:off x="6294790" y="1590261"/>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925D3DB-DB7A-C244-8E8A-5A4AE05DFBDD}"/>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Subtitle 2">
            <a:extLst>
              <a:ext uri="{FF2B5EF4-FFF2-40B4-BE49-F238E27FC236}">
                <a16:creationId xmlns:a16="http://schemas.microsoft.com/office/drawing/2014/main" id="{FBB1A77C-0BB6-434D-83CD-E1A21E8BE463}"/>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cxnSp>
        <p:nvCxnSpPr>
          <p:cNvPr id="11" name="Straight Connector 10">
            <a:extLst>
              <a:ext uri="{FF2B5EF4-FFF2-40B4-BE49-F238E27FC236}">
                <a16:creationId xmlns:a16="http://schemas.microsoft.com/office/drawing/2014/main" id="{B6B10354-8B5D-7D44-8E0D-70E67B84739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0D3A034E-887C-3040-8190-404CA150F7B8}"/>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18" name="Text Placeholder 2">
            <a:extLst>
              <a:ext uri="{FF2B5EF4-FFF2-40B4-BE49-F238E27FC236}">
                <a16:creationId xmlns:a16="http://schemas.microsoft.com/office/drawing/2014/main" id="{79FA5682-FFA6-4046-B0F4-A02FA0D6F100}"/>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19" name="Text Placeholder 2">
            <a:extLst>
              <a:ext uri="{FF2B5EF4-FFF2-40B4-BE49-F238E27FC236}">
                <a16:creationId xmlns:a16="http://schemas.microsoft.com/office/drawing/2014/main" id="{A54719FE-6E77-D54F-82DB-31A934A5989E}"/>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sp>
        <p:nvSpPr>
          <p:cNvPr id="20" name="Title 1">
            <a:extLst>
              <a:ext uri="{FF2B5EF4-FFF2-40B4-BE49-F238E27FC236}">
                <a16:creationId xmlns:a16="http://schemas.microsoft.com/office/drawing/2014/main" id="{460753EA-CC03-B749-9FA5-B1972543EAC1}"/>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21" name="Picture 20" descr="Logo, icon&#10;&#10;Description automatically generated">
            <a:extLst>
              <a:ext uri="{FF2B5EF4-FFF2-40B4-BE49-F238E27FC236}">
                <a16:creationId xmlns:a16="http://schemas.microsoft.com/office/drawing/2014/main" id="{EED9D2E3-BCBD-5048-91AA-58F6D148D9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Tree>
    <p:extLst>
      <p:ext uri="{BB962C8B-B14F-4D97-AF65-F5344CB8AC3E}">
        <p14:creationId xmlns:p14="http://schemas.microsoft.com/office/powerpoint/2010/main" val="2857738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TANDARD BUILDIN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EF1D409-F2DC-EE46-B7C2-1749893BA7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9" name="Straight Connector 8">
            <a:extLst>
              <a:ext uri="{FF2B5EF4-FFF2-40B4-BE49-F238E27FC236}">
                <a16:creationId xmlns:a16="http://schemas.microsoft.com/office/drawing/2014/main" id="{37125A9C-FD1A-9543-B446-B88C035895BD}"/>
              </a:ext>
            </a:extLst>
          </p:cNvPr>
          <p:cNvCxnSpPr>
            <a:cxnSpLocks/>
          </p:cNvCxnSpPr>
          <p:nvPr userDrawn="1"/>
        </p:nvCxnSpPr>
        <p:spPr>
          <a:xfrm>
            <a:off x="6294790" y="1590261"/>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C02CE39-5191-3A45-AEBA-BDA64DE5F395}"/>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D6B410E-7DA5-CF44-9E10-AE36413FA782}"/>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380BECF0-F6D4-2146-9146-A7B4519A95A7}"/>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16" name="Text Placeholder 2">
            <a:extLst>
              <a:ext uri="{FF2B5EF4-FFF2-40B4-BE49-F238E27FC236}">
                <a16:creationId xmlns:a16="http://schemas.microsoft.com/office/drawing/2014/main" id="{57A63782-2F3C-164C-9B59-B8D52EB3DE25}"/>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19" name="Text Placeholder 2">
            <a:extLst>
              <a:ext uri="{FF2B5EF4-FFF2-40B4-BE49-F238E27FC236}">
                <a16:creationId xmlns:a16="http://schemas.microsoft.com/office/drawing/2014/main" id="{44E9EC37-6206-9347-A416-D9E85AE3C426}"/>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sp>
        <p:nvSpPr>
          <p:cNvPr id="20" name="Title 1">
            <a:extLst>
              <a:ext uri="{FF2B5EF4-FFF2-40B4-BE49-F238E27FC236}">
                <a16:creationId xmlns:a16="http://schemas.microsoft.com/office/drawing/2014/main" id="{7FBEF81E-5B14-2E46-AEA1-CF0E5FA0FD65}"/>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21" name="Picture 20" descr="Logo, icon&#10;&#10;Description automatically generated">
            <a:extLst>
              <a:ext uri="{FF2B5EF4-FFF2-40B4-BE49-F238E27FC236}">
                <a16:creationId xmlns:a16="http://schemas.microsoft.com/office/drawing/2014/main" id="{9163838D-5349-B843-B15B-CD8D8081E39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8192796F-E3FF-524F-9CAD-86F85D6235B4}"/>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60768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FLAGS EUR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3" name="Straight Connector 12">
            <a:extLst>
              <a:ext uri="{FF2B5EF4-FFF2-40B4-BE49-F238E27FC236}">
                <a16:creationId xmlns:a16="http://schemas.microsoft.com/office/drawing/2014/main" id="{CE650BEE-2BD6-4241-9385-C2322C1E607F}"/>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925D3DB-DB7A-C244-8E8A-5A4AE05DFBDD}"/>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87E788-DBAB-CE49-A6E4-EDE15D093560}"/>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A9DEF3DA-75CD-5240-8A4D-4C30D7145C0A}"/>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17" name="Text Placeholder 2">
            <a:extLst>
              <a:ext uri="{FF2B5EF4-FFF2-40B4-BE49-F238E27FC236}">
                <a16:creationId xmlns:a16="http://schemas.microsoft.com/office/drawing/2014/main" id="{144ADB59-00E9-4C40-A76E-A280C1AFAADF}"/>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22" name="Text Placeholder 2">
            <a:extLst>
              <a:ext uri="{FF2B5EF4-FFF2-40B4-BE49-F238E27FC236}">
                <a16:creationId xmlns:a16="http://schemas.microsoft.com/office/drawing/2014/main" id="{9078578A-0757-4E44-A410-06AECDE5539A}"/>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sp>
        <p:nvSpPr>
          <p:cNvPr id="18" name="Title 1">
            <a:extLst>
              <a:ext uri="{FF2B5EF4-FFF2-40B4-BE49-F238E27FC236}">
                <a16:creationId xmlns:a16="http://schemas.microsoft.com/office/drawing/2014/main" id="{C0A1B6C4-3C06-C147-A9B1-C0E8FF24D74D}"/>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19" name="Picture 18" descr="Logo, icon&#10;&#10;Description automatically generated">
            <a:extLst>
              <a:ext uri="{FF2B5EF4-FFF2-40B4-BE49-F238E27FC236}">
                <a16:creationId xmlns:a16="http://schemas.microsoft.com/office/drawing/2014/main" id="{86FA3D06-D329-1841-9773-FC39339A7A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C2774BCF-80EB-BD4B-9A7E-6C7F5F49352F}"/>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1982925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FLAGS COUNTRIE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CC3F9D62-D35C-2E49-ACCB-0E5F82894EC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EE70CADA-D3B7-BA44-B539-FC32D73C19C0}"/>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17" name="Text Placeholder 2">
            <a:extLst>
              <a:ext uri="{FF2B5EF4-FFF2-40B4-BE49-F238E27FC236}">
                <a16:creationId xmlns:a16="http://schemas.microsoft.com/office/drawing/2014/main" id="{0CC8AB05-19BA-194F-B47B-F69BE6C748D2}"/>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22" name="Text Placeholder 2">
            <a:extLst>
              <a:ext uri="{FF2B5EF4-FFF2-40B4-BE49-F238E27FC236}">
                <a16:creationId xmlns:a16="http://schemas.microsoft.com/office/drawing/2014/main" id="{22612BF8-1820-DA4B-B83E-F9F80FEA140A}"/>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cxnSp>
        <p:nvCxnSpPr>
          <p:cNvPr id="23" name="Straight Connector 22">
            <a:extLst>
              <a:ext uri="{FF2B5EF4-FFF2-40B4-BE49-F238E27FC236}">
                <a16:creationId xmlns:a16="http://schemas.microsoft.com/office/drawing/2014/main" id="{71B85278-A3F8-9844-A61A-92D49A22AC83}"/>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098DB5B-B47D-024A-B8C5-E417393540CB}"/>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6D65C7C1-6D9E-9F49-A0AA-E035EB226544}"/>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12" name="Picture 11" descr="Logo, icon&#10;&#10;Description automatically generated">
            <a:extLst>
              <a:ext uri="{FF2B5EF4-FFF2-40B4-BE49-F238E27FC236}">
                <a16:creationId xmlns:a16="http://schemas.microsoft.com/office/drawing/2014/main" id="{B449EBDA-2747-D842-BA75-D26744C26A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D48E55B2-1657-1B4D-9987-A419D7D247B2}"/>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2321154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PIC CONSTRUC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67C1A7D2-55A1-FE4F-8EB4-A8D07C2E946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AA52AFA8-EFAE-9145-852A-A64FA655E1B8}"/>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17" name="Text Placeholder 2">
            <a:extLst>
              <a:ext uri="{FF2B5EF4-FFF2-40B4-BE49-F238E27FC236}">
                <a16:creationId xmlns:a16="http://schemas.microsoft.com/office/drawing/2014/main" id="{50642762-DE75-A948-9127-7FD845A37D66}"/>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22" name="Text Placeholder 2">
            <a:extLst>
              <a:ext uri="{FF2B5EF4-FFF2-40B4-BE49-F238E27FC236}">
                <a16:creationId xmlns:a16="http://schemas.microsoft.com/office/drawing/2014/main" id="{ED64ABFC-EB7F-2942-8D14-51D88B9DF52D}"/>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cxnSp>
        <p:nvCxnSpPr>
          <p:cNvPr id="23" name="Straight Connector 22">
            <a:extLst>
              <a:ext uri="{FF2B5EF4-FFF2-40B4-BE49-F238E27FC236}">
                <a16:creationId xmlns:a16="http://schemas.microsoft.com/office/drawing/2014/main" id="{2ADAAA6B-0823-2E4F-8BBA-B1B3BB628A6D}"/>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1AAD5E5-5722-C34E-879C-DD2FBFF918E5}"/>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5E23A6CC-3487-DF47-8993-44100FE5D75D}"/>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12" name="Picture 11" descr="Logo, icon&#10;&#10;Description automatically generated">
            <a:extLst>
              <a:ext uri="{FF2B5EF4-FFF2-40B4-BE49-F238E27FC236}">
                <a16:creationId xmlns:a16="http://schemas.microsoft.com/office/drawing/2014/main" id="{597F978D-B088-0F41-A14C-95EE71C79AF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D179F696-B35B-444E-BB87-58504DF4987E}"/>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25235913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IC SOLAR ROOF">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67C1A7D2-55A1-FE4F-8EB4-A8D07C2E946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790915F6-63FC-7B46-8355-3DD05C40353F}"/>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17" name="Text Placeholder 2">
            <a:extLst>
              <a:ext uri="{FF2B5EF4-FFF2-40B4-BE49-F238E27FC236}">
                <a16:creationId xmlns:a16="http://schemas.microsoft.com/office/drawing/2014/main" id="{CD86BA02-2814-B44E-BBE6-92A51AFF8CDC}"/>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22" name="Text Placeholder 2">
            <a:extLst>
              <a:ext uri="{FF2B5EF4-FFF2-40B4-BE49-F238E27FC236}">
                <a16:creationId xmlns:a16="http://schemas.microsoft.com/office/drawing/2014/main" id="{73C9323F-3578-6843-9E29-FB38A21E5008}"/>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cxnSp>
        <p:nvCxnSpPr>
          <p:cNvPr id="23" name="Straight Connector 22">
            <a:extLst>
              <a:ext uri="{FF2B5EF4-FFF2-40B4-BE49-F238E27FC236}">
                <a16:creationId xmlns:a16="http://schemas.microsoft.com/office/drawing/2014/main" id="{EB1AE71E-2BD6-EF40-BFBC-F50952CC64BB}"/>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8DD2952-F70A-2949-AB9D-A5323CBBE0CC}"/>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25ED39F3-06C9-1F42-B6CB-20B33AB7CC6F}"/>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12" name="Picture 11" descr="Logo, icon&#10;&#10;Description automatically generated">
            <a:extLst>
              <a:ext uri="{FF2B5EF4-FFF2-40B4-BE49-F238E27FC236}">
                <a16:creationId xmlns:a16="http://schemas.microsoft.com/office/drawing/2014/main" id="{A50AF53E-92AB-4649-98F9-1911313231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35BA62B7-1814-B444-8E33-D3B49B2A46A2}"/>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2923386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IC SOLAR MA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67C1A7D2-55A1-FE4F-8EB4-A8D07C2E946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1299D6AF-20D8-6E4D-96EE-3292A327EEF5}"/>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17" name="Text Placeholder 2">
            <a:extLst>
              <a:ext uri="{FF2B5EF4-FFF2-40B4-BE49-F238E27FC236}">
                <a16:creationId xmlns:a16="http://schemas.microsoft.com/office/drawing/2014/main" id="{A2777A25-7982-B54B-AC16-B05883CC75EA}"/>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22" name="Text Placeholder 2">
            <a:extLst>
              <a:ext uri="{FF2B5EF4-FFF2-40B4-BE49-F238E27FC236}">
                <a16:creationId xmlns:a16="http://schemas.microsoft.com/office/drawing/2014/main" id="{357DF49F-0292-9D49-949A-5941158BBCCA}"/>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cxnSp>
        <p:nvCxnSpPr>
          <p:cNvPr id="23" name="Straight Connector 22">
            <a:extLst>
              <a:ext uri="{FF2B5EF4-FFF2-40B4-BE49-F238E27FC236}">
                <a16:creationId xmlns:a16="http://schemas.microsoft.com/office/drawing/2014/main" id="{C1C0C5B2-4006-C44E-AB52-00521C2A6816}"/>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384104F-76DC-A348-B849-E71A3E22FA6C}"/>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B3136E8F-348A-694F-B2A0-6E1B0DFD98F0}"/>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12" name="Picture 11" descr="Logo, icon&#10;&#10;Description automatically generated">
            <a:extLst>
              <a:ext uri="{FF2B5EF4-FFF2-40B4-BE49-F238E27FC236}">
                <a16:creationId xmlns:a16="http://schemas.microsoft.com/office/drawing/2014/main" id="{5FDD1482-DAB6-6245-9E22-EEBF0B0248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6D26A234-F21A-4E49-A25B-1A7ED1C9C1D6}"/>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3105202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IC BUILDING SOLA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8CC0C0-7059-114A-A3A1-F29BD7E9B6B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4" name="Straight Connector 3">
            <a:extLst>
              <a:ext uri="{FF2B5EF4-FFF2-40B4-BE49-F238E27FC236}">
                <a16:creationId xmlns:a16="http://schemas.microsoft.com/office/drawing/2014/main" id="{129CBA48-F583-DD47-ABCB-7589D1A33F86}"/>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B4292084-235C-FF47-A8F5-B95D586DEF55}"/>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6" name="Text Placeholder 2">
            <a:extLst>
              <a:ext uri="{FF2B5EF4-FFF2-40B4-BE49-F238E27FC236}">
                <a16:creationId xmlns:a16="http://schemas.microsoft.com/office/drawing/2014/main" id="{CF5308EC-E6C9-FC41-892D-3C1818D0CB6B}"/>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7" name="Text Placeholder 2">
            <a:extLst>
              <a:ext uri="{FF2B5EF4-FFF2-40B4-BE49-F238E27FC236}">
                <a16:creationId xmlns:a16="http://schemas.microsoft.com/office/drawing/2014/main" id="{6A015B34-23AE-AA47-8F03-CED597C4D8C6}"/>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cxnSp>
        <p:nvCxnSpPr>
          <p:cNvPr id="8" name="Straight Connector 7">
            <a:extLst>
              <a:ext uri="{FF2B5EF4-FFF2-40B4-BE49-F238E27FC236}">
                <a16:creationId xmlns:a16="http://schemas.microsoft.com/office/drawing/2014/main" id="{FC8BAF2A-26DD-794E-BF34-5EB0DADBD91F}"/>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23782EF-7A9D-9E42-B47D-FD4EB18B0B7B}"/>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7C8AB25D-D9C7-5A41-B03C-BA59B6237F39}"/>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11" name="Picture 10" descr="Logo, icon&#10;&#10;Description automatically generated">
            <a:extLst>
              <a:ext uri="{FF2B5EF4-FFF2-40B4-BE49-F238E27FC236}">
                <a16:creationId xmlns:a16="http://schemas.microsoft.com/office/drawing/2014/main" id="{5338FC76-10BB-614F-8432-B3F0F922518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2FBFE053-B62C-4248-B548-F948C86EE1E4}"/>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1136337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IC BUILDING BALCON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407412-6C80-3645-BF3B-935E9BFA5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4" name="Straight Connector 3">
            <a:extLst>
              <a:ext uri="{FF2B5EF4-FFF2-40B4-BE49-F238E27FC236}">
                <a16:creationId xmlns:a16="http://schemas.microsoft.com/office/drawing/2014/main" id="{BD2D7D5F-3366-3A4F-A1BB-A87FFC127D0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A48E147F-6A84-3F4D-B3BE-FCD12B5B6BAD}"/>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23/02/2021</a:t>
            </a:r>
            <a:endParaRPr lang="en-BE"/>
          </a:p>
        </p:txBody>
      </p:sp>
      <p:sp>
        <p:nvSpPr>
          <p:cNvPr id="6" name="Text Placeholder 2">
            <a:extLst>
              <a:ext uri="{FF2B5EF4-FFF2-40B4-BE49-F238E27FC236}">
                <a16:creationId xmlns:a16="http://schemas.microsoft.com/office/drawing/2014/main" id="{E1E226D1-FD47-5448-A414-E42EE6F75806}"/>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Name of presenter</a:t>
            </a:r>
            <a:endParaRPr lang="en-BE"/>
          </a:p>
        </p:txBody>
      </p:sp>
      <p:sp>
        <p:nvSpPr>
          <p:cNvPr id="7" name="Text Placeholder 2">
            <a:extLst>
              <a:ext uri="{FF2B5EF4-FFF2-40B4-BE49-F238E27FC236}">
                <a16:creationId xmlns:a16="http://schemas.microsoft.com/office/drawing/2014/main" id="{2A767EFB-29F2-ED42-9F90-B822BB6E29D7}"/>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a:t>Location</a:t>
            </a:r>
            <a:endParaRPr lang="en-BE"/>
          </a:p>
        </p:txBody>
      </p:sp>
      <p:cxnSp>
        <p:nvCxnSpPr>
          <p:cNvPr id="8" name="Straight Connector 7">
            <a:extLst>
              <a:ext uri="{FF2B5EF4-FFF2-40B4-BE49-F238E27FC236}">
                <a16:creationId xmlns:a16="http://schemas.microsoft.com/office/drawing/2014/main" id="{BF70555C-862D-264D-B667-8FEBFEE3D4D2}"/>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1EC9F46-229D-7743-84ED-99F960D700E4}"/>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4D21A389-4A03-D44F-91F9-42100A39D4CF}"/>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a:t>NAME OF PRESENTATION</a:t>
            </a:r>
          </a:p>
        </p:txBody>
      </p:sp>
      <p:pic>
        <p:nvPicPr>
          <p:cNvPr id="11" name="Picture 10" descr="Logo, icon&#10;&#10;Description automatically generated">
            <a:extLst>
              <a:ext uri="{FF2B5EF4-FFF2-40B4-BE49-F238E27FC236}">
                <a16:creationId xmlns:a16="http://schemas.microsoft.com/office/drawing/2014/main" id="{5EA8738D-04FE-F44D-8DDF-928AAD7C21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F1C4A44C-094A-E441-AC25-AC2AB1DD3CC2}"/>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SUBTITLE OF THE PRESENTATION</a:t>
            </a:r>
          </a:p>
        </p:txBody>
      </p:sp>
    </p:spTree>
    <p:extLst>
      <p:ext uri="{BB962C8B-B14F-4D97-AF65-F5344CB8AC3E}">
        <p14:creationId xmlns:p14="http://schemas.microsoft.com/office/powerpoint/2010/main" val="3475002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LIDE SKYLINE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95FCFB-0B48-2146-9557-24F465C57CD7}"/>
              </a:ext>
            </a:extLst>
          </p:cNvPr>
          <p:cNvSpPr>
            <a:spLocks noGrp="1"/>
          </p:cNvSpPr>
          <p:nvPr>
            <p:ph type="ctrTitle" hasCustomPrompt="1"/>
          </p:nvPr>
        </p:nvSpPr>
        <p:spPr>
          <a:xfrm>
            <a:off x="2211101" y="294468"/>
            <a:ext cx="9142703" cy="901861"/>
          </a:xfrm>
          <a:prstGeom prst="rect">
            <a:avLst/>
          </a:prstGeom>
        </p:spPr>
        <p:txBody>
          <a:bodyPr anchor="ctr"/>
          <a:lstStyle>
            <a:lvl1pPr algn="l">
              <a:defRPr sz="4267" b="1" i="0" spc="400">
                <a:solidFill>
                  <a:schemeClr val="accent4"/>
                </a:solidFill>
                <a:latin typeface="Franklin Gothic Demi Cond" panose="020B0603020102020204" pitchFamily="34" charset="0"/>
              </a:defRPr>
            </a:lvl1pPr>
          </a:lstStyle>
          <a:p>
            <a:r>
              <a:rPr lang="en-US"/>
              <a:t>SLIDE HEADING IN ALL CAPS</a:t>
            </a:r>
          </a:p>
        </p:txBody>
      </p:sp>
      <p:cxnSp>
        <p:nvCxnSpPr>
          <p:cNvPr id="7" name="Straight Connector 6">
            <a:extLst>
              <a:ext uri="{FF2B5EF4-FFF2-40B4-BE49-F238E27FC236}">
                <a16:creationId xmlns:a16="http://schemas.microsoft.com/office/drawing/2014/main" id="{9B5BE13C-8416-F64B-86C5-6F2A33AA6584}"/>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8868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SKYLINE_Basic">
    <p:spTree>
      <p:nvGrpSpPr>
        <p:cNvPr id="1" name=""/>
        <p:cNvGrpSpPr/>
        <p:nvPr/>
      </p:nvGrpSpPr>
      <p:grpSpPr>
        <a:xfrm>
          <a:off x="0" y="0"/>
          <a:ext cx="0" cy="0"/>
          <a:chOff x="0" y="0"/>
          <a:chExt cx="0" cy="0"/>
        </a:xfrm>
      </p:grpSpPr>
      <p:sp>
        <p:nvSpPr>
          <p:cNvPr id="4" name="Text Placeholder 28">
            <a:extLst>
              <a:ext uri="{FF2B5EF4-FFF2-40B4-BE49-F238E27FC236}">
                <a16:creationId xmlns:a16="http://schemas.microsoft.com/office/drawing/2014/main" id="{DA834279-3ADA-CD40-9AE1-C729B16A13B7}"/>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5" name="Text Placeholder 28">
            <a:extLst>
              <a:ext uri="{FF2B5EF4-FFF2-40B4-BE49-F238E27FC236}">
                <a16:creationId xmlns:a16="http://schemas.microsoft.com/office/drawing/2014/main" id="{C114D0B6-1E2E-5A4C-85FF-A031820FF003}"/>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28940907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SKYLINE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95FCFB-0B48-2146-9557-24F465C57CD7}"/>
              </a:ext>
            </a:extLst>
          </p:cNvPr>
          <p:cNvSpPr>
            <a:spLocks noGrp="1"/>
          </p:cNvSpPr>
          <p:nvPr>
            <p:ph type="ctrTitle" hasCustomPrompt="1"/>
          </p:nvPr>
        </p:nvSpPr>
        <p:spPr>
          <a:xfrm>
            <a:off x="2211101" y="294468"/>
            <a:ext cx="9142703" cy="901861"/>
          </a:xfrm>
          <a:prstGeom prst="rect">
            <a:avLst/>
          </a:prstGeom>
        </p:spPr>
        <p:txBody>
          <a:bodyPr anchor="ctr"/>
          <a:lstStyle>
            <a:lvl1pPr algn="l">
              <a:defRPr sz="4267" b="1" i="0" spc="400">
                <a:solidFill>
                  <a:schemeClr val="accent4"/>
                </a:solidFill>
                <a:latin typeface="Franklin Gothic Demi Cond" panose="020B0603020102020204" pitchFamily="34" charset="0"/>
              </a:defRPr>
            </a:lvl1pPr>
          </a:lstStyle>
          <a:p>
            <a:r>
              <a:rPr lang="en-US"/>
              <a:t>SLIDE HEADING IN ALL CAPS</a:t>
            </a:r>
          </a:p>
        </p:txBody>
      </p:sp>
      <p:cxnSp>
        <p:nvCxnSpPr>
          <p:cNvPr id="7" name="Straight Connector 6">
            <a:extLst>
              <a:ext uri="{FF2B5EF4-FFF2-40B4-BE49-F238E27FC236}">
                <a16:creationId xmlns:a16="http://schemas.microsoft.com/office/drawing/2014/main" id="{9B5BE13C-8416-F64B-86C5-6F2A33AA6584}"/>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 Placeholder 28">
            <a:extLst>
              <a:ext uri="{FF2B5EF4-FFF2-40B4-BE49-F238E27FC236}">
                <a16:creationId xmlns:a16="http://schemas.microsoft.com/office/drawing/2014/main" id="{A354FD21-4042-6D4D-935B-D6418C3DD917}"/>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16" name="Text Placeholder 28">
            <a:extLst>
              <a:ext uri="{FF2B5EF4-FFF2-40B4-BE49-F238E27FC236}">
                <a16:creationId xmlns:a16="http://schemas.microsoft.com/office/drawing/2014/main" id="{00ABBB4C-F4AD-AC4E-AFAC-000EFFC7EED4}"/>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419096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SKYLINE_Title Subtitl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664562B-75C6-5640-B116-E876419AAB11}"/>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7E319629-D22C-1D42-B9E2-03D681D6C6E2}"/>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5" name="Subtitle 2">
            <a:extLst>
              <a:ext uri="{FF2B5EF4-FFF2-40B4-BE49-F238E27FC236}">
                <a16:creationId xmlns:a16="http://schemas.microsoft.com/office/drawing/2014/main" id="{1226E830-4B67-AC4C-AB83-554DA6852D66}"/>
              </a:ext>
            </a:extLst>
          </p:cNvPr>
          <p:cNvSpPr>
            <a:spLocks noGrp="1"/>
          </p:cNvSpPr>
          <p:nvPr>
            <p:ph type="subTitle" idx="1"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6" name="Text Placeholder 28">
            <a:extLst>
              <a:ext uri="{FF2B5EF4-FFF2-40B4-BE49-F238E27FC236}">
                <a16:creationId xmlns:a16="http://schemas.microsoft.com/office/drawing/2014/main" id="{B927F301-37FC-EA49-A91F-D511E900430D}"/>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7" name="Text Placeholder 28">
            <a:extLst>
              <a:ext uri="{FF2B5EF4-FFF2-40B4-BE49-F238E27FC236}">
                <a16:creationId xmlns:a16="http://schemas.microsoft.com/office/drawing/2014/main" id="{39B949E1-BACD-D14F-8DA5-4C49D6B164C6}"/>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10011214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SKYLINE_Title + Quo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9B5BE13C-8416-F64B-86C5-6F2A33AA6584}"/>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E39A6BB-9298-5446-8E13-B0DBF575DFD0}"/>
              </a:ext>
            </a:extLst>
          </p:cNvPr>
          <p:cNvCxnSpPr>
            <a:cxnSpLocks/>
          </p:cNvCxnSpPr>
          <p:nvPr userDrawn="1"/>
        </p:nvCxnSpPr>
        <p:spPr>
          <a:xfrm>
            <a:off x="2681302" y="2273695"/>
            <a:ext cx="538409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4AE48BF-35D4-214B-B7BE-6E1D6545C8B4}"/>
              </a:ext>
            </a:extLst>
          </p:cNvPr>
          <p:cNvCxnSpPr>
            <a:cxnSpLocks/>
          </p:cNvCxnSpPr>
          <p:nvPr userDrawn="1"/>
        </p:nvCxnSpPr>
        <p:spPr>
          <a:xfrm>
            <a:off x="1982437" y="5105441"/>
            <a:ext cx="547104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3D8F8C0C-9F2D-734E-AA9E-6FE1AE588B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8453" y="1876129"/>
            <a:ext cx="491067" cy="4064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id="{C0EBC68E-296D-C84E-8F15-7245DA2203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83166" y="4912496"/>
            <a:ext cx="491067" cy="406400"/>
          </a:xfrm>
          <a:prstGeom prst="rect">
            <a:avLst/>
          </a:prstGeom>
        </p:spPr>
      </p:pic>
      <p:sp>
        <p:nvSpPr>
          <p:cNvPr id="18" name="Text Placeholder 28">
            <a:extLst>
              <a:ext uri="{FF2B5EF4-FFF2-40B4-BE49-F238E27FC236}">
                <a16:creationId xmlns:a16="http://schemas.microsoft.com/office/drawing/2014/main" id="{56A0A377-341D-AA43-B4FD-208273A6F376}"/>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19" name="Text Placeholder 28">
            <a:extLst>
              <a:ext uri="{FF2B5EF4-FFF2-40B4-BE49-F238E27FC236}">
                <a16:creationId xmlns:a16="http://schemas.microsoft.com/office/drawing/2014/main" id="{30A432FF-3FA4-754B-A3E2-347365B149B1}"/>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
        <p:nvSpPr>
          <p:cNvPr id="12" name="Title 1">
            <a:extLst>
              <a:ext uri="{FF2B5EF4-FFF2-40B4-BE49-F238E27FC236}">
                <a16:creationId xmlns:a16="http://schemas.microsoft.com/office/drawing/2014/main" id="{32875E30-F22D-EB4A-8D3E-81A8D4C0C8CF}"/>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15" name="Subtitle 2">
            <a:extLst>
              <a:ext uri="{FF2B5EF4-FFF2-40B4-BE49-F238E27FC236}">
                <a16:creationId xmlns:a16="http://schemas.microsoft.com/office/drawing/2014/main" id="{D7712FC3-2B90-1A4E-8DE5-93506AF4FB2F}"/>
              </a:ext>
            </a:extLst>
          </p:cNvPr>
          <p:cNvSpPr>
            <a:spLocks noGrp="1"/>
          </p:cNvSpPr>
          <p:nvPr>
            <p:ph type="subTitle" idx="1"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16" name="Text Placeholder 2">
            <a:extLst>
              <a:ext uri="{FF2B5EF4-FFF2-40B4-BE49-F238E27FC236}">
                <a16:creationId xmlns:a16="http://schemas.microsoft.com/office/drawing/2014/main" id="{2651C0C1-5E9C-45C3-B4BE-E67A81B0A01B}"/>
              </a:ext>
            </a:extLst>
          </p:cNvPr>
          <p:cNvSpPr>
            <a:spLocks noGrp="1"/>
          </p:cNvSpPr>
          <p:nvPr>
            <p:ph type="body" idx="13" hasCustomPrompt="1"/>
          </p:nvPr>
        </p:nvSpPr>
        <p:spPr>
          <a:xfrm>
            <a:off x="2088454" y="2337820"/>
            <a:ext cx="6160601" cy="2732849"/>
          </a:xfrm>
          <a:prstGeom prst="rect">
            <a:avLst/>
          </a:prstGeom>
        </p:spPr>
        <p:txBody>
          <a:bodyPr/>
          <a:lstStyle>
            <a:lvl1pPr marL="0" indent="0" algn="l">
              <a:buNone/>
              <a:defRPr lang="en-GB" sz="3200" b="0" i="0" kern="1200" dirty="0">
                <a:solidFill>
                  <a:schemeClr val="accent1"/>
                </a:solidFill>
                <a:effectLst/>
                <a:latin typeface="+mn-lt"/>
                <a:ea typeface="+mj-ea"/>
                <a:cs typeface="Calibri" panose="020F0502020204030204" pitchFamily="34" charset="0"/>
              </a:defRPr>
            </a:lvl1pPr>
            <a:lvl2pPr marL="609570" indent="0">
              <a:buNone/>
              <a:defRPr sz="2667">
                <a:solidFill>
                  <a:schemeClr val="tx1">
                    <a:tint val="75000"/>
                  </a:schemeClr>
                </a:solidFill>
              </a:defRPr>
            </a:lvl2pPr>
            <a:lvl3pPr marL="1219139" indent="0">
              <a:buNone/>
              <a:defRPr sz="2400">
                <a:solidFill>
                  <a:schemeClr val="tx1">
                    <a:tint val="75000"/>
                  </a:schemeClr>
                </a:solidFill>
              </a:defRPr>
            </a:lvl3pPr>
            <a:lvl4pPr marL="1828709" indent="0">
              <a:buNone/>
              <a:defRPr sz="2133">
                <a:solidFill>
                  <a:schemeClr val="tx1">
                    <a:tint val="75000"/>
                  </a:schemeClr>
                </a:solidFill>
              </a:defRPr>
            </a:lvl4pPr>
            <a:lvl5pPr marL="2438278" indent="0">
              <a:buNone/>
              <a:defRPr sz="2133">
                <a:solidFill>
                  <a:schemeClr val="tx1">
                    <a:tint val="75000"/>
                  </a:schemeClr>
                </a:solidFill>
              </a:defRPr>
            </a:lvl5pPr>
            <a:lvl6pPr marL="3047848" indent="0">
              <a:buNone/>
              <a:defRPr sz="2133">
                <a:solidFill>
                  <a:schemeClr val="tx1">
                    <a:tint val="75000"/>
                  </a:schemeClr>
                </a:solidFill>
              </a:defRPr>
            </a:lvl6pPr>
            <a:lvl7pPr marL="3657417" indent="0">
              <a:buNone/>
              <a:defRPr sz="2133">
                <a:solidFill>
                  <a:schemeClr val="tx1">
                    <a:tint val="75000"/>
                  </a:schemeClr>
                </a:solidFill>
              </a:defRPr>
            </a:lvl7pPr>
            <a:lvl8pPr marL="4266987" indent="0">
              <a:buNone/>
              <a:defRPr sz="2133">
                <a:solidFill>
                  <a:schemeClr val="tx1">
                    <a:tint val="75000"/>
                  </a:schemeClr>
                </a:solidFill>
              </a:defRPr>
            </a:lvl8pPr>
            <a:lvl9pPr marL="4876557" indent="0">
              <a:buNone/>
              <a:defRPr sz="2133">
                <a:solidFill>
                  <a:schemeClr val="tx1">
                    <a:tint val="75000"/>
                  </a:schemeClr>
                </a:solidFill>
              </a:defRPr>
            </a:lvl9pPr>
          </a:lstStyle>
          <a:p>
            <a:r>
              <a:rPr lang="en-GB">
                <a:effectLst/>
                <a:latin typeface="Helvetica Neue" panose="02000503000000020004" pitchFamily="2" charset="0"/>
              </a:rPr>
              <a:t>Lorem ipsum </a:t>
            </a:r>
            <a:r>
              <a:rPr lang="en-GB" err="1">
                <a:effectLst/>
                <a:latin typeface="Helvetica Neue" panose="02000503000000020004" pitchFamily="2" charset="0"/>
              </a:rPr>
              <a:t>dolor</a:t>
            </a:r>
            <a:r>
              <a:rPr lang="en-GB">
                <a:effectLst/>
                <a:latin typeface="Helvetica Neue" panose="02000503000000020004" pitchFamily="2" charset="0"/>
              </a:rPr>
              <a:t> sit </a:t>
            </a:r>
            <a:r>
              <a:rPr lang="en-GB" err="1">
                <a:effectLst/>
                <a:latin typeface="Helvetica Neue" panose="02000503000000020004" pitchFamily="2" charset="0"/>
              </a:rPr>
              <a:t>amet</a:t>
            </a:r>
            <a:r>
              <a:rPr lang="en-GB">
                <a:effectLst/>
                <a:latin typeface="Helvetica Neue" panose="02000503000000020004" pitchFamily="2" charset="0"/>
              </a:rPr>
              <a:t>, </a:t>
            </a:r>
            <a:r>
              <a:rPr lang="en-GB" err="1">
                <a:effectLst/>
                <a:latin typeface="Helvetica Neue" panose="02000503000000020004" pitchFamily="2" charset="0"/>
              </a:rPr>
              <a:t>consectetuer</a:t>
            </a:r>
            <a:r>
              <a:rPr lang="en-GB">
                <a:effectLst/>
                <a:latin typeface="Helvetica Neue" panose="02000503000000020004" pitchFamily="2" charset="0"/>
              </a:rPr>
              <a:t> </a:t>
            </a:r>
            <a:r>
              <a:rPr lang="en-GB" err="1">
                <a:effectLst/>
                <a:latin typeface="Helvetica Neue" panose="02000503000000020004" pitchFamily="2" charset="0"/>
              </a:rPr>
              <a:t>adipiscing</a:t>
            </a:r>
            <a:r>
              <a:rPr lang="en-GB">
                <a:effectLst/>
                <a:latin typeface="Helvetica Neue" panose="02000503000000020004" pitchFamily="2" charset="0"/>
              </a:rPr>
              <a:t> </a:t>
            </a:r>
            <a:r>
              <a:rPr lang="en-GB" err="1">
                <a:effectLst/>
                <a:latin typeface="Helvetica Neue" panose="02000503000000020004" pitchFamily="2" charset="0"/>
              </a:rPr>
              <a:t>elit</a:t>
            </a:r>
            <a:r>
              <a:rPr lang="en-GB">
                <a:effectLst/>
                <a:latin typeface="Helvetica Neue" panose="02000503000000020004" pitchFamily="2" charset="0"/>
              </a:rPr>
              <a:t>. Aenean </a:t>
            </a:r>
            <a:r>
              <a:rPr lang="en-GB" err="1">
                <a:effectLst/>
                <a:latin typeface="Helvetica Neue" panose="02000503000000020004" pitchFamily="2" charset="0"/>
              </a:rPr>
              <a:t>commodo</a:t>
            </a:r>
            <a:r>
              <a:rPr lang="en-GB">
                <a:effectLst/>
                <a:latin typeface="Helvetica Neue" panose="02000503000000020004" pitchFamily="2" charset="0"/>
              </a:rPr>
              <a:t> ligula </a:t>
            </a:r>
            <a:r>
              <a:rPr lang="en-GB" err="1">
                <a:effectLst/>
                <a:latin typeface="Helvetica Neue" panose="02000503000000020004" pitchFamily="2" charset="0"/>
              </a:rPr>
              <a:t>eget</a:t>
            </a:r>
            <a:r>
              <a:rPr lang="en-GB">
                <a:effectLst/>
                <a:latin typeface="Helvetica Neue" panose="02000503000000020004" pitchFamily="2" charset="0"/>
              </a:rPr>
              <a:t> </a:t>
            </a:r>
            <a:r>
              <a:rPr lang="en-GB" err="1">
                <a:effectLst/>
                <a:latin typeface="Helvetica Neue" panose="02000503000000020004" pitchFamily="2" charset="0"/>
              </a:rPr>
              <a:t>dolor</a:t>
            </a:r>
            <a:r>
              <a:rPr lang="en-GB">
                <a:effectLst/>
                <a:latin typeface="Helvetica Neue" panose="02000503000000020004" pitchFamily="2" charset="0"/>
              </a:rPr>
              <a:t>. Aenean </a:t>
            </a:r>
            <a:r>
              <a:rPr lang="en-GB" err="1">
                <a:effectLst/>
                <a:latin typeface="Helvetica Neue" panose="02000503000000020004" pitchFamily="2" charset="0"/>
              </a:rPr>
              <a:t>massa</a:t>
            </a:r>
            <a:r>
              <a:rPr lang="en-GB">
                <a:effectLst/>
                <a:latin typeface="Helvetica Neue" panose="02000503000000020004" pitchFamily="2" charset="0"/>
              </a:rPr>
              <a:t>. Cum sociis </a:t>
            </a:r>
            <a:r>
              <a:rPr lang="en-GB" err="1">
                <a:effectLst/>
                <a:latin typeface="Helvetica Neue" panose="02000503000000020004" pitchFamily="2" charset="0"/>
              </a:rPr>
              <a:t>natoque</a:t>
            </a:r>
            <a:r>
              <a:rPr lang="en-GB">
                <a:effectLst/>
                <a:latin typeface="Helvetica Neue" panose="02000503000000020004" pitchFamily="2" charset="0"/>
              </a:rPr>
              <a:t> </a:t>
            </a:r>
            <a:r>
              <a:rPr lang="en-GB" err="1">
                <a:effectLst/>
                <a:latin typeface="Helvetica Neue" panose="02000503000000020004" pitchFamily="2" charset="0"/>
              </a:rPr>
              <a:t>penatibus</a:t>
            </a:r>
            <a:r>
              <a:rPr lang="en-GB">
                <a:effectLst/>
                <a:latin typeface="Helvetica Neue" panose="02000503000000020004" pitchFamily="2" charset="0"/>
              </a:rPr>
              <a:t> et </a:t>
            </a:r>
            <a:r>
              <a:rPr lang="en-GB" err="1">
                <a:effectLst/>
                <a:latin typeface="Helvetica Neue" panose="02000503000000020004" pitchFamily="2" charset="0"/>
              </a:rPr>
              <a:t>magnis</a:t>
            </a:r>
            <a:r>
              <a:rPr lang="en-GB">
                <a:effectLst/>
                <a:latin typeface="Helvetica Neue" panose="02000503000000020004" pitchFamily="2" charset="0"/>
              </a:rPr>
              <a:t>. </a:t>
            </a:r>
          </a:p>
        </p:txBody>
      </p:sp>
    </p:spTree>
    <p:extLst>
      <p:ext uri="{BB962C8B-B14F-4D97-AF65-F5344CB8AC3E}">
        <p14:creationId xmlns:p14="http://schemas.microsoft.com/office/powerpoint/2010/main" val="36276980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SKYLINE_Title + Quote2">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7C9122E-FF80-9541-AF00-4FA388D4F0F6}"/>
              </a:ext>
            </a:extLst>
          </p:cNvPr>
          <p:cNvSpPr/>
          <p:nvPr userDrawn="1"/>
        </p:nvSpPr>
        <p:spPr>
          <a:xfrm>
            <a:off x="687050" y="1538298"/>
            <a:ext cx="4901497" cy="3781404"/>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sz="2400">
              <a:solidFill>
                <a:schemeClr val="accent2"/>
              </a:solidFill>
            </a:endParaRPr>
          </a:p>
        </p:txBody>
      </p:sp>
      <p:cxnSp>
        <p:nvCxnSpPr>
          <p:cNvPr id="7" name="Straight Connector 6">
            <a:extLst>
              <a:ext uri="{FF2B5EF4-FFF2-40B4-BE49-F238E27FC236}">
                <a16:creationId xmlns:a16="http://schemas.microsoft.com/office/drawing/2014/main" id="{9B5BE13C-8416-F64B-86C5-6F2A33AA6584}"/>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Picture Placeholder 2">
            <a:extLst>
              <a:ext uri="{FF2B5EF4-FFF2-40B4-BE49-F238E27FC236}">
                <a16:creationId xmlns:a16="http://schemas.microsoft.com/office/drawing/2014/main" id="{F1272522-C065-AB4E-8279-0746938E6846}"/>
              </a:ext>
            </a:extLst>
          </p:cNvPr>
          <p:cNvSpPr>
            <a:spLocks noGrp="1"/>
          </p:cNvSpPr>
          <p:nvPr>
            <p:ph type="pic" idx="14" hasCustomPrompt="1"/>
          </p:nvPr>
        </p:nvSpPr>
        <p:spPr>
          <a:xfrm>
            <a:off x="5588548" y="1487661"/>
            <a:ext cx="5788185" cy="3781404"/>
          </a:xfrm>
          <a:prstGeom prst="rect">
            <a:avLst/>
          </a:prstGeom>
        </p:spPr>
        <p:txBody>
          <a:bodyPr anchor="ctr"/>
          <a:lstStyle>
            <a:lvl1pPr marL="0" indent="0" algn="ctr">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7" indent="0">
              <a:buNone/>
              <a:defRPr sz="2667"/>
            </a:lvl7pPr>
            <a:lvl8pPr marL="4266987" indent="0">
              <a:buNone/>
              <a:defRPr sz="2667"/>
            </a:lvl8pPr>
            <a:lvl9pPr marL="4876557" indent="0">
              <a:buNone/>
              <a:defRPr sz="2667"/>
            </a:lvl9pPr>
          </a:lstStyle>
          <a:p>
            <a:r>
              <a:rPr lang="en-BE"/>
              <a:t>Figure</a:t>
            </a:r>
          </a:p>
        </p:txBody>
      </p:sp>
      <p:sp>
        <p:nvSpPr>
          <p:cNvPr id="15" name="Text Placeholder 2">
            <a:extLst>
              <a:ext uri="{FF2B5EF4-FFF2-40B4-BE49-F238E27FC236}">
                <a16:creationId xmlns:a16="http://schemas.microsoft.com/office/drawing/2014/main" id="{4171F7CE-778D-4FA0-AA6A-4CF6D38F0B39}"/>
              </a:ext>
            </a:extLst>
          </p:cNvPr>
          <p:cNvSpPr>
            <a:spLocks noGrp="1"/>
          </p:cNvSpPr>
          <p:nvPr>
            <p:ph type="body" idx="13" hasCustomPrompt="1"/>
          </p:nvPr>
        </p:nvSpPr>
        <p:spPr>
          <a:xfrm>
            <a:off x="1017723" y="2174937"/>
            <a:ext cx="4386532" cy="2732849"/>
          </a:xfrm>
          <a:prstGeom prst="rect">
            <a:avLst/>
          </a:prstGeom>
        </p:spPr>
        <p:txBody>
          <a:bodyPr/>
          <a:lstStyle>
            <a:lvl1pPr marL="0" indent="0" algn="l">
              <a:lnSpc>
                <a:spcPct val="100000"/>
              </a:lnSpc>
              <a:buNone/>
              <a:defRPr lang="en-GB" sz="2667" b="0" i="0" kern="1200" dirty="0">
                <a:solidFill>
                  <a:schemeClr val="accent1"/>
                </a:solidFill>
                <a:effectLst/>
                <a:latin typeface="+mn-lt"/>
                <a:ea typeface="+mj-ea"/>
                <a:cs typeface="Calibri" panose="020F0502020204030204" pitchFamily="34" charset="0"/>
              </a:defRPr>
            </a:lvl1pPr>
            <a:lvl2pPr marL="609570" indent="0">
              <a:buNone/>
              <a:defRPr sz="2667">
                <a:solidFill>
                  <a:schemeClr val="tx1">
                    <a:tint val="75000"/>
                  </a:schemeClr>
                </a:solidFill>
              </a:defRPr>
            </a:lvl2pPr>
            <a:lvl3pPr marL="1219139" indent="0">
              <a:buNone/>
              <a:defRPr sz="2400">
                <a:solidFill>
                  <a:schemeClr val="tx1">
                    <a:tint val="75000"/>
                  </a:schemeClr>
                </a:solidFill>
              </a:defRPr>
            </a:lvl3pPr>
            <a:lvl4pPr marL="1828709" indent="0">
              <a:buNone/>
              <a:defRPr sz="2133">
                <a:solidFill>
                  <a:schemeClr val="tx1">
                    <a:tint val="75000"/>
                  </a:schemeClr>
                </a:solidFill>
              </a:defRPr>
            </a:lvl4pPr>
            <a:lvl5pPr marL="2438278" indent="0">
              <a:buNone/>
              <a:defRPr sz="2133">
                <a:solidFill>
                  <a:schemeClr val="tx1">
                    <a:tint val="75000"/>
                  </a:schemeClr>
                </a:solidFill>
              </a:defRPr>
            </a:lvl5pPr>
            <a:lvl6pPr marL="3047848" indent="0">
              <a:buNone/>
              <a:defRPr sz="2133">
                <a:solidFill>
                  <a:schemeClr val="tx1">
                    <a:tint val="75000"/>
                  </a:schemeClr>
                </a:solidFill>
              </a:defRPr>
            </a:lvl6pPr>
            <a:lvl7pPr marL="3657417" indent="0">
              <a:buNone/>
              <a:defRPr sz="2133">
                <a:solidFill>
                  <a:schemeClr val="tx1">
                    <a:tint val="75000"/>
                  </a:schemeClr>
                </a:solidFill>
              </a:defRPr>
            </a:lvl7pPr>
            <a:lvl8pPr marL="4266987" indent="0">
              <a:buNone/>
              <a:defRPr sz="2133">
                <a:solidFill>
                  <a:schemeClr val="tx1">
                    <a:tint val="75000"/>
                  </a:schemeClr>
                </a:solidFill>
              </a:defRPr>
            </a:lvl8pPr>
            <a:lvl9pPr marL="4876557" indent="0">
              <a:buNone/>
              <a:defRPr sz="2133">
                <a:solidFill>
                  <a:schemeClr val="tx1">
                    <a:tint val="75000"/>
                  </a:schemeClr>
                </a:solidFill>
              </a:defRPr>
            </a:lvl9pPr>
          </a:lstStyle>
          <a:p>
            <a:r>
              <a:rPr lang="en-GB">
                <a:effectLst/>
                <a:latin typeface="Helvetica Neue" panose="02000503000000020004" pitchFamily="2" charset="0"/>
              </a:rPr>
              <a:t>Lorem ipsum </a:t>
            </a:r>
            <a:r>
              <a:rPr lang="en-GB" err="1">
                <a:effectLst/>
                <a:latin typeface="Helvetica Neue" panose="02000503000000020004" pitchFamily="2" charset="0"/>
              </a:rPr>
              <a:t>dolor</a:t>
            </a:r>
            <a:r>
              <a:rPr lang="en-GB">
                <a:effectLst/>
                <a:latin typeface="Helvetica Neue" panose="02000503000000020004" pitchFamily="2" charset="0"/>
              </a:rPr>
              <a:t> sit </a:t>
            </a:r>
            <a:r>
              <a:rPr lang="en-GB" err="1">
                <a:effectLst/>
                <a:latin typeface="Helvetica Neue" panose="02000503000000020004" pitchFamily="2" charset="0"/>
              </a:rPr>
              <a:t>amet</a:t>
            </a:r>
            <a:r>
              <a:rPr lang="en-GB">
                <a:effectLst/>
                <a:latin typeface="Helvetica Neue" panose="02000503000000020004" pitchFamily="2" charset="0"/>
              </a:rPr>
              <a:t>, </a:t>
            </a:r>
            <a:r>
              <a:rPr lang="en-GB" err="1">
                <a:effectLst/>
                <a:latin typeface="Helvetica Neue" panose="02000503000000020004" pitchFamily="2" charset="0"/>
              </a:rPr>
              <a:t>consectetuer</a:t>
            </a:r>
            <a:r>
              <a:rPr lang="en-GB">
                <a:effectLst/>
                <a:latin typeface="Helvetica Neue" panose="02000503000000020004" pitchFamily="2" charset="0"/>
              </a:rPr>
              <a:t> </a:t>
            </a:r>
            <a:r>
              <a:rPr lang="en-GB" err="1">
                <a:effectLst/>
                <a:latin typeface="Helvetica Neue" panose="02000503000000020004" pitchFamily="2" charset="0"/>
              </a:rPr>
              <a:t>adipiscing</a:t>
            </a:r>
            <a:r>
              <a:rPr lang="en-GB">
                <a:effectLst/>
                <a:latin typeface="Helvetica Neue" panose="02000503000000020004" pitchFamily="2" charset="0"/>
              </a:rPr>
              <a:t> </a:t>
            </a:r>
            <a:r>
              <a:rPr lang="en-GB" err="1">
                <a:effectLst/>
                <a:latin typeface="Helvetica Neue" panose="02000503000000020004" pitchFamily="2" charset="0"/>
              </a:rPr>
              <a:t>elit</a:t>
            </a:r>
            <a:r>
              <a:rPr lang="en-GB">
                <a:effectLst/>
                <a:latin typeface="Helvetica Neue" panose="02000503000000020004" pitchFamily="2" charset="0"/>
              </a:rPr>
              <a:t>. Aenean </a:t>
            </a:r>
            <a:r>
              <a:rPr lang="en-GB" err="1">
                <a:effectLst/>
                <a:latin typeface="Helvetica Neue" panose="02000503000000020004" pitchFamily="2" charset="0"/>
              </a:rPr>
              <a:t>commodo</a:t>
            </a:r>
            <a:r>
              <a:rPr lang="en-GB">
                <a:effectLst/>
                <a:latin typeface="Helvetica Neue" panose="02000503000000020004" pitchFamily="2" charset="0"/>
              </a:rPr>
              <a:t> ligula </a:t>
            </a:r>
            <a:r>
              <a:rPr lang="en-GB" err="1">
                <a:effectLst/>
                <a:latin typeface="Helvetica Neue" panose="02000503000000020004" pitchFamily="2" charset="0"/>
              </a:rPr>
              <a:t>eget</a:t>
            </a:r>
            <a:r>
              <a:rPr lang="en-GB">
                <a:effectLst/>
                <a:latin typeface="Helvetica Neue" panose="02000503000000020004" pitchFamily="2" charset="0"/>
              </a:rPr>
              <a:t> </a:t>
            </a:r>
            <a:r>
              <a:rPr lang="en-GB" err="1">
                <a:effectLst/>
                <a:latin typeface="Helvetica Neue" panose="02000503000000020004" pitchFamily="2" charset="0"/>
              </a:rPr>
              <a:t>dolor</a:t>
            </a:r>
            <a:r>
              <a:rPr lang="en-GB">
                <a:effectLst/>
                <a:latin typeface="Helvetica Neue" panose="02000503000000020004" pitchFamily="2" charset="0"/>
              </a:rPr>
              <a:t>. Aenean </a:t>
            </a:r>
            <a:r>
              <a:rPr lang="en-GB" err="1">
                <a:effectLst/>
                <a:latin typeface="Helvetica Neue" panose="02000503000000020004" pitchFamily="2" charset="0"/>
              </a:rPr>
              <a:t>massa</a:t>
            </a:r>
            <a:r>
              <a:rPr lang="en-GB">
                <a:effectLst/>
                <a:latin typeface="Helvetica Neue" panose="02000503000000020004" pitchFamily="2" charset="0"/>
              </a:rPr>
              <a:t>. Cum sociis </a:t>
            </a:r>
            <a:r>
              <a:rPr lang="en-GB" err="1">
                <a:effectLst/>
                <a:latin typeface="Helvetica Neue" panose="02000503000000020004" pitchFamily="2" charset="0"/>
              </a:rPr>
              <a:t>natoque</a:t>
            </a:r>
            <a:r>
              <a:rPr lang="en-GB">
                <a:effectLst/>
                <a:latin typeface="Helvetica Neue" panose="02000503000000020004" pitchFamily="2" charset="0"/>
              </a:rPr>
              <a:t> </a:t>
            </a:r>
            <a:r>
              <a:rPr lang="en-GB" err="1">
                <a:effectLst/>
                <a:latin typeface="Helvetica Neue" panose="02000503000000020004" pitchFamily="2" charset="0"/>
              </a:rPr>
              <a:t>penatibus</a:t>
            </a:r>
            <a:r>
              <a:rPr lang="en-GB">
                <a:effectLst/>
                <a:latin typeface="Helvetica Neue" panose="02000503000000020004" pitchFamily="2" charset="0"/>
              </a:rPr>
              <a:t> et </a:t>
            </a:r>
            <a:r>
              <a:rPr lang="en-GB" err="1">
                <a:effectLst/>
                <a:latin typeface="Helvetica Neue" panose="02000503000000020004" pitchFamily="2" charset="0"/>
              </a:rPr>
              <a:t>magnis</a:t>
            </a:r>
            <a:r>
              <a:rPr lang="en-GB">
                <a:effectLst/>
                <a:latin typeface="Helvetica Neue" panose="02000503000000020004" pitchFamily="2" charset="0"/>
              </a:rPr>
              <a:t>. </a:t>
            </a:r>
          </a:p>
        </p:txBody>
      </p:sp>
      <p:pic>
        <p:nvPicPr>
          <p:cNvPr id="11" name="Picture 10" descr="A picture containing text, clipart&#10;&#10;Description automatically generated">
            <a:extLst>
              <a:ext uri="{FF2B5EF4-FFF2-40B4-BE49-F238E27FC236}">
                <a16:creationId xmlns:a16="http://schemas.microsoft.com/office/drawing/2014/main" id="{1039557F-46AC-D44D-805A-353D56FA03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8640" y="1717899"/>
            <a:ext cx="491067" cy="406400"/>
          </a:xfrm>
          <a:prstGeom prst="rect">
            <a:avLst/>
          </a:prstGeom>
        </p:spPr>
      </p:pic>
      <p:pic>
        <p:nvPicPr>
          <p:cNvPr id="13" name="Picture 12" descr="A picture containing text, clipart&#10;&#10;Description automatically generated">
            <a:extLst>
              <a:ext uri="{FF2B5EF4-FFF2-40B4-BE49-F238E27FC236}">
                <a16:creationId xmlns:a16="http://schemas.microsoft.com/office/drawing/2014/main" id="{4ED17EDE-F846-0F46-8809-F8B7197FAF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12545" y="4648415"/>
            <a:ext cx="491067" cy="406400"/>
          </a:xfrm>
          <a:prstGeom prst="rect">
            <a:avLst/>
          </a:prstGeom>
        </p:spPr>
      </p:pic>
      <p:sp>
        <p:nvSpPr>
          <p:cNvPr id="18" name="Text Placeholder 28">
            <a:extLst>
              <a:ext uri="{FF2B5EF4-FFF2-40B4-BE49-F238E27FC236}">
                <a16:creationId xmlns:a16="http://schemas.microsoft.com/office/drawing/2014/main" id="{C81AA84C-7D61-1D42-8269-31CAFAC8659A}"/>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21" name="Text Placeholder 28">
            <a:extLst>
              <a:ext uri="{FF2B5EF4-FFF2-40B4-BE49-F238E27FC236}">
                <a16:creationId xmlns:a16="http://schemas.microsoft.com/office/drawing/2014/main" id="{2B8A7BFC-5FEB-7C49-9A35-0804553A7808}"/>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
        <p:nvSpPr>
          <p:cNvPr id="12" name="Title 1">
            <a:extLst>
              <a:ext uri="{FF2B5EF4-FFF2-40B4-BE49-F238E27FC236}">
                <a16:creationId xmlns:a16="http://schemas.microsoft.com/office/drawing/2014/main" id="{E94660DE-8221-D54D-9D28-67342B278223}"/>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14" name="Subtitle 2">
            <a:extLst>
              <a:ext uri="{FF2B5EF4-FFF2-40B4-BE49-F238E27FC236}">
                <a16:creationId xmlns:a16="http://schemas.microsoft.com/office/drawing/2014/main" id="{0C459DF9-4C0C-B047-BAF9-ABB6D24F2E1D}"/>
              </a:ext>
            </a:extLst>
          </p:cNvPr>
          <p:cNvSpPr>
            <a:spLocks noGrp="1"/>
          </p:cNvSpPr>
          <p:nvPr>
            <p:ph type="subTitle" idx="1"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Tree>
    <p:extLst>
      <p:ext uri="{BB962C8B-B14F-4D97-AF65-F5344CB8AC3E}">
        <p14:creationId xmlns:p14="http://schemas.microsoft.com/office/powerpoint/2010/main" val="2049050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SKYLINE_Title + Quote3">
    <p:spTree>
      <p:nvGrpSpPr>
        <p:cNvPr id="1" name=""/>
        <p:cNvGrpSpPr/>
        <p:nvPr/>
      </p:nvGrpSpPr>
      <p:grpSpPr>
        <a:xfrm>
          <a:off x="0" y="0"/>
          <a:ext cx="0" cy="0"/>
          <a:chOff x="0" y="0"/>
          <a:chExt cx="0" cy="0"/>
        </a:xfrm>
      </p:grpSpPr>
      <p:pic>
        <p:nvPicPr>
          <p:cNvPr id="3" name="Picture 2" descr="A picture containing building, outdoor, city, day&#10;&#10;Description automatically generated">
            <a:extLst>
              <a:ext uri="{FF2B5EF4-FFF2-40B4-BE49-F238E27FC236}">
                <a16:creationId xmlns:a16="http://schemas.microsoft.com/office/drawing/2014/main" id="{E36760DE-FC2C-EA4D-B9CD-FC01CDBE7A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291" y="1476011"/>
            <a:ext cx="6051040" cy="4395648"/>
          </a:xfrm>
          <a:prstGeom prst="rect">
            <a:avLst/>
          </a:prstGeom>
        </p:spPr>
      </p:pic>
      <p:cxnSp>
        <p:nvCxnSpPr>
          <p:cNvPr id="7" name="Straight Connector 6">
            <a:extLst>
              <a:ext uri="{FF2B5EF4-FFF2-40B4-BE49-F238E27FC236}">
                <a16:creationId xmlns:a16="http://schemas.microsoft.com/office/drawing/2014/main" id="{9B5BE13C-8416-F64B-86C5-6F2A33AA6584}"/>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text, clipart&#10;&#10;Description automatically generated">
            <a:extLst>
              <a:ext uri="{FF2B5EF4-FFF2-40B4-BE49-F238E27FC236}">
                <a16:creationId xmlns:a16="http://schemas.microsoft.com/office/drawing/2014/main" id="{9FC68F42-9EFF-F749-BEBF-9A7A0189001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90226" y="1695603"/>
            <a:ext cx="491067" cy="406400"/>
          </a:xfrm>
          <a:prstGeom prst="rect">
            <a:avLst/>
          </a:prstGeom>
        </p:spPr>
      </p:pic>
      <p:pic>
        <p:nvPicPr>
          <p:cNvPr id="14" name="Picture 13" descr="A picture containing text, clipart&#10;&#10;Description automatically generated">
            <a:extLst>
              <a:ext uri="{FF2B5EF4-FFF2-40B4-BE49-F238E27FC236}">
                <a16:creationId xmlns:a16="http://schemas.microsoft.com/office/drawing/2014/main" id="{3E02DFD4-4ABD-C54D-A458-B0876252D5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85004" y="4816061"/>
            <a:ext cx="491067" cy="406400"/>
          </a:xfrm>
          <a:prstGeom prst="rect">
            <a:avLst/>
          </a:prstGeom>
        </p:spPr>
      </p:pic>
      <p:sp>
        <p:nvSpPr>
          <p:cNvPr id="16" name="Text Placeholder 28">
            <a:extLst>
              <a:ext uri="{FF2B5EF4-FFF2-40B4-BE49-F238E27FC236}">
                <a16:creationId xmlns:a16="http://schemas.microsoft.com/office/drawing/2014/main" id="{4BF78756-8AB6-8E4A-A416-C7D1C6EC2EC3}"/>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17" name="Text Placeholder 28">
            <a:extLst>
              <a:ext uri="{FF2B5EF4-FFF2-40B4-BE49-F238E27FC236}">
                <a16:creationId xmlns:a16="http://schemas.microsoft.com/office/drawing/2014/main" id="{D2256D95-7260-664D-9254-D2259818AC60}"/>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
        <p:nvSpPr>
          <p:cNvPr id="12" name="Title 1">
            <a:extLst>
              <a:ext uri="{FF2B5EF4-FFF2-40B4-BE49-F238E27FC236}">
                <a16:creationId xmlns:a16="http://schemas.microsoft.com/office/drawing/2014/main" id="{45C97BE6-B419-C04C-9FA9-9C79103DA520}"/>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15" name="Subtitle 2">
            <a:extLst>
              <a:ext uri="{FF2B5EF4-FFF2-40B4-BE49-F238E27FC236}">
                <a16:creationId xmlns:a16="http://schemas.microsoft.com/office/drawing/2014/main" id="{C8FA416A-BA30-B747-8F39-CEAD051E0145}"/>
              </a:ext>
            </a:extLst>
          </p:cNvPr>
          <p:cNvSpPr>
            <a:spLocks noGrp="1"/>
          </p:cNvSpPr>
          <p:nvPr>
            <p:ph type="subTitle" idx="1"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18" name="Text Placeholder 2">
            <a:extLst>
              <a:ext uri="{FF2B5EF4-FFF2-40B4-BE49-F238E27FC236}">
                <a16:creationId xmlns:a16="http://schemas.microsoft.com/office/drawing/2014/main" id="{6B3B02A2-58A2-48A0-AB7E-566A660E931A}"/>
              </a:ext>
            </a:extLst>
          </p:cNvPr>
          <p:cNvSpPr>
            <a:spLocks noGrp="1"/>
          </p:cNvSpPr>
          <p:nvPr>
            <p:ph type="body" idx="13" hasCustomPrompt="1"/>
          </p:nvPr>
        </p:nvSpPr>
        <p:spPr>
          <a:xfrm>
            <a:off x="6935761" y="2102004"/>
            <a:ext cx="4386532" cy="2732849"/>
          </a:xfrm>
          <a:prstGeom prst="rect">
            <a:avLst/>
          </a:prstGeom>
        </p:spPr>
        <p:txBody>
          <a:bodyPr/>
          <a:lstStyle>
            <a:lvl1pPr marL="0" indent="0" algn="l">
              <a:lnSpc>
                <a:spcPct val="100000"/>
              </a:lnSpc>
              <a:buNone/>
              <a:defRPr lang="en-GB" sz="2667" b="0" i="0" kern="1200" dirty="0">
                <a:solidFill>
                  <a:schemeClr val="accent1"/>
                </a:solidFill>
                <a:effectLst/>
                <a:latin typeface="+mn-lt"/>
                <a:ea typeface="+mj-ea"/>
                <a:cs typeface="Calibri" panose="020F0502020204030204" pitchFamily="34" charset="0"/>
              </a:defRPr>
            </a:lvl1pPr>
            <a:lvl2pPr marL="609570" indent="0">
              <a:buNone/>
              <a:defRPr sz="2667">
                <a:solidFill>
                  <a:schemeClr val="tx1">
                    <a:tint val="75000"/>
                  </a:schemeClr>
                </a:solidFill>
              </a:defRPr>
            </a:lvl2pPr>
            <a:lvl3pPr marL="1219139" indent="0">
              <a:buNone/>
              <a:defRPr sz="2400">
                <a:solidFill>
                  <a:schemeClr val="tx1">
                    <a:tint val="75000"/>
                  </a:schemeClr>
                </a:solidFill>
              </a:defRPr>
            </a:lvl3pPr>
            <a:lvl4pPr marL="1828709" indent="0">
              <a:buNone/>
              <a:defRPr sz="2133">
                <a:solidFill>
                  <a:schemeClr val="tx1">
                    <a:tint val="75000"/>
                  </a:schemeClr>
                </a:solidFill>
              </a:defRPr>
            </a:lvl4pPr>
            <a:lvl5pPr marL="2438278" indent="0">
              <a:buNone/>
              <a:defRPr sz="2133">
                <a:solidFill>
                  <a:schemeClr val="tx1">
                    <a:tint val="75000"/>
                  </a:schemeClr>
                </a:solidFill>
              </a:defRPr>
            </a:lvl5pPr>
            <a:lvl6pPr marL="3047848" indent="0">
              <a:buNone/>
              <a:defRPr sz="2133">
                <a:solidFill>
                  <a:schemeClr val="tx1">
                    <a:tint val="75000"/>
                  </a:schemeClr>
                </a:solidFill>
              </a:defRPr>
            </a:lvl6pPr>
            <a:lvl7pPr marL="3657417" indent="0">
              <a:buNone/>
              <a:defRPr sz="2133">
                <a:solidFill>
                  <a:schemeClr val="tx1">
                    <a:tint val="75000"/>
                  </a:schemeClr>
                </a:solidFill>
              </a:defRPr>
            </a:lvl7pPr>
            <a:lvl8pPr marL="4266987" indent="0">
              <a:buNone/>
              <a:defRPr sz="2133">
                <a:solidFill>
                  <a:schemeClr val="tx1">
                    <a:tint val="75000"/>
                  </a:schemeClr>
                </a:solidFill>
              </a:defRPr>
            </a:lvl8pPr>
            <a:lvl9pPr marL="4876557" indent="0">
              <a:buNone/>
              <a:defRPr sz="2133">
                <a:solidFill>
                  <a:schemeClr val="tx1">
                    <a:tint val="75000"/>
                  </a:schemeClr>
                </a:solidFill>
              </a:defRPr>
            </a:lvl9pPr>
          </a:lstStyle>
          <a:p>
            <a:r>
              <a:rPr lang="en-GB">
                <a:effectLst/>
                <a:latin typeface="Helvetica Neue" panose="02000503000000020004" pitchFamily="2" charset="0"/>
              </a:rPr>
              <a:t>Lorem ipsum </a:t>
            </a:r>
            <a:r>
              <a:rPr lang="en-GB" err="1">
                <a:effectLst/>
                <a:latin typeface="Helvetica Neue" panose="02000503000000020004" pitchFamily="2" charset="0"/>
              </a:rPr>
              <a:t>dolor</a:t>
            </a:r>
            <a:r>
              <a:rPr lang="en-GB">
                <a:effectLst/>
                <a:latin typeface="Helvetica Neue" panose="02000503000000020004" pitchFamily="2" charset="0"/>
              </a:rPr>
              <a:t> sit </a:t>
            </a:r>
            <a:r>
              <a:rPr lang="en-GB" err="1">
                <a:effectLst/>
                <a:latin typeface="Helvetica Neue" panose="02000503000000020004" pitchFamily="2" charset="0"/>
              </a:rPr>
              <a:t>amet</a:t>
            </a:r>
            <a:r>
              <a:rPr lang="en-GB">
                <a:effectLst/>
                <a:latin typeface="Helvetica Neue" panose="02000503000000020004" pitchFamily="2" charset="0"/>
              </a:rPr>
              <a:t>, </a:t>
            </a:r>
            <a:r>
              <a:rPr lang="en-GB" err="1">
                <a:effectLst/>
                <a:latin typeface="Helvetica Neue" panose="02000503000000020004" pitchFamily="2" charset="0"/>
              </a:rPr>
              <a:t>consectetuer</a:t>
            </a:r>
            <a:r>
              <a:rPr lang="en-GB">
                <a:effectLst/>
                <a:latin typeface="Helvetica Neue" panose="02000503000000020004" pitchFamily="2" charset="0"/>
              </a:rPr>
              <a:t> </a:t>
            </a:r>
            <a:r>
              <a:rPr lang="en-GB" err="1">
                <a:effectLst/>
                <a:latin typeface="Helvetica Neue" panose="02000503000000020004" pitchFamily="2" charset="0"/>
              </a:rPr>
              <a:t>adipiscing</a:t>
            </a:r>
            <a:r>
              <a:rPr lang="en-GB">
                <a:effectLst/>
                <a:latin typeface="Helvetica Neue" panose="02000503000000020004" pitchFamily="2" charset="0"/>
              </a:rPr>
              <a:t> </a:t>
            </a:r>
            <a:r>
              <a:rPr lang="en-GB" err="1">
                <a:effectLst/>
                <a:latin typeface="Helvetica Neue" panose="02000503000000020004" pitchFamily="2" charset="0"/>
              </a:rPr>
              <a:t>elit</a:t>
            </a:r>
            <a:r>
              <a:rPr lang="en-GB">
                <a:effectLst/>
                <a:latin typeface="Helvetica Neue" panose="02000503000000020004" pitchFamily="2" charset="0"/>
              </a:rPr>
              <a:t>. Aenean </a:t>
            </a:r>
            <a:r>
              <a:rPr lang="en-GB" err="1">
                <a:effectLst/>
                <a:latin typeface="Helvetica Neue" panose="02000503000000020004" pitchFamily="2" charset="0"/>
              </a:rPr>
              <a:t>commodo</a:t>
            </a:r>
            <a:r>
              <a:rPr lang="en-GB">
                <a:effectLst/>
                <a:latin typeface="Helvetica Neue" panose="02000503000000020004" pitchFamily="2" charset="0"/>
              </a:rPr>
              <a:t> ligula </a:t>
            </a:r>
            <a:r>
              <a:rPr lang="en-GB" err="1">
                <a:effectLst/>
                <a:latin typeface="Helvetica Neue" panose="02000503000000020004" pitchFamily="2" charset="0"/>
              </a:rPr>
              <a:t>eget</a:t>
            </a:r>
            <a:r>
              <a:rPr lang="en-GB">
                <a:effectLst/>
                <a:latin typeface="Helvetica Neue" panose="02000503000000020004" pitchFamily="2" charset="0"/>
              </a:rPr>
              <a:t> </a:t>
            </a:r>
            <a:r>
              <a:rPr lang="en-GB" err="1">
                <a:effectLst/>
                <a:latin typeface="Helvetica Neue" panose="02000503000000020004" pitchFamily="2" charset="0"/>
              </a:rPr>
              <a:t>dolor</a:t>
            </a:r>
            <a:r>
              <a:rPr lang="en-GB">
                <a:effectLst/>
                <a:latin typeface="Helvetica Neue" panose="02000503000000020004" pitchFamily="2" charset="0"/>
              </a:rPr>
              <a:t>. Aenean </a:t>
            </a:r>
            <a:r>
              <a:rPr lang="en-GB" err="1">
                <a:effectLst/>
                <a:latin typeface="Helvetica Neue" panose="02000503000000020004" pitchFamily="2" charset="0"/>
              </a:rPr>
              <a:t>massa</a:t>
            </a:r>
            <a:r>
              <a:rPr lang="en-GB">
                <a:effectLst/>
                <a:latin typeface="Helvetica Neue" panose="02000503000000020004" pitchFamily="2" charset="0"/>
              </a:rPr>
              <a:t>. Cum sociis </a:t>
            </a:r>
            <a:r>
              <a:rPr lang="en-GB" err="1">
                <a:effectLst/>
                <a:latin typeface="Helvetica Neue" panose="02000503000000020004" pitchFamily="2" charset="0"/>
              </a:rPr>
              <a:t>natoque</a:t>
            </a:r>
            <a:r>
              <a:rPr lang="en-GB">
                <a:effectLst/>
                <a:latin typeface="Helvetica Neue" panose="02000503000000020004" pitchFamily="2" charset="0"/>
              </a:rPr>
              <a:t> </a:t>
            </a:r>
            <a:r>
              <a:rPr lang="en-GB" err="1">
                <a:effectLst/>
                <a:latin typeface="Helvetica Neue" panose="02000503000000020004" pitchFamily="2" charset="0"/>
              </a:rPr>
              <a:t>penatibus</a:t>
            </a:r>
            <a:r>
              <a:rPr lang="en-GB">
                <a:effectLst/>
                <a:latin typeface="Helvetica Neue" panose="02000503000000020004" pitchFamily="2" charset="0"/>
              </a:rPr>
              <a:t> et </a:t>
            </a:r>
            <a:r>
              <a:rPr lang="en-GB" err="1">
                <a:effectLst/>
                <a:latin typeface="Helvetica Neue" panose="02000503000000020004" pitchFamily="2" charset="0"/>
              </a:rPr>
              <a:t>magnis</a:t>
            </a:r>
            <a:r>
              <a:rPr lang="en-GB">
                <a:effectLst/>
                <a:latin typeface="Helvetica Neue" panose="02000503000000020004" pitchFamily="2" charset="0"/>
              </a:rPr>
              <a:t>. </a:t>
            </a:r>
          </a:p>
        </p:txBody>
      </p:sp>
    </p:spTree>
    <p:extLst>
      <p:ext uri="{BB962C8B-B14F-4D97-AF65-F5344CB8AC3E}">
        <p14:creationId xmlns:p14="http://schemas.microsoft.com/office/powerpoint/2010/main" val="5022841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SKYLINE_Text+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251A583-52DC-CF40-AB40-184C6A46E970}"/>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 Placeholder 2">
            <a:extLst>
              <a:ext uri="{FF2B5EF4-FFF2-40B4-BE49-F238E27FC236}">
                <a16:creationId xmlns:a16="http://schemas.microsoft.com/office/drawing/2014/main" id="{92BDCB25-45AA-D24A-BB4D-B5EC4DA27B33}"/>
              </a:ext>
            </a:extLst>
          </p:cNvPr>
          <p:cNvSpPr>
            <a:spLocks noGrp="1"/>
          </p:cNvSpPr>
          <p:nvPr>
            <p:ph type="body" idx="13" hasCustomPrompt="1"/>
          </p:nvPr>
        </p:nvSpPr>
        <p:spPr>
          <a:xfrm>
            <a:off x="936500" y="1769713"/>
            <a:ext cx="3795657" cy="3584899"/>
          </a:xfrm>
          <a:prstGeom prst="rect">
            <a:avLst/>
          </a:prstGeom>
        </p:spPr>
        <p:txBody>
          <a:bodyPr/>
          <a:lstStyle>
            <a:lvl1pPr marL="0" indent="0" algn="r">
              <a:buNone/>
              <a:defRPr lang="en-GB" sz="2400" b="0" i="0" u="none" strike="noStrike" smtClean="0">
                <a:solidFill>
                  <a:schemeClr val="accent1"/>
                </a:solidFill>
                <a:effectLst/>
                <a:latin typeface="Franklin Gothic Medium" panose="020B0603020102020204" pitchFamily="34" charset="0"/>
                <a:cs typeface="Calibri" panose="020F0502020204030204" pitchFamily="34" charset="0"/>
              </a:defRPr>
            </a:lvl1pPr>
            <a:lvl2pPr marL="609570" indent="0">
              <a:buNone/>
              <a:defRPr sz="2667">
                <a:solidFill>
                  <a:schemeClr val="tx1">
                    <a:tint val="75000"/>
                  </a:schemeClr>
                </a:solidFill>
              </a:defRPr>
            </a:lvl2pPr>
            <a:lvl3pPr marL="1219139" indent="0">
              <a:buNone/>
              <a:defRPr sz="2400">
                <a:solidFill>
                  <a:schemeClr val="tx1">
                    <a:tint val="75000"/>
                  </a:schemeClr>
                </a:solidFill>
              </a:defRPr>
            </a:lvl3pPr>
            <a:lvl4pPr marL="1828709" indent="0">
              <a:buNone/>
              <a:defRPr sz="2133">
                <a:solidFill>
                  <a:schemeClr val="tx1">
                    <a:tint val="75000"/>
                  </a:schemeClr>
                </a:solidFill>
              </a:defRPr>
            </a:lvl4pPr>
            <a:lvl5pPr marL="2438278" indent="0">
              <a:buNone/>
              <a:defRPr sz="2133">
                <a:solidFill>
                  <a:schemeClr val="tx1">
                    <a:tint val="75000"/>
                  </a:schemeClr>
                </a:solidFill>
              </a:defRPr>
            </a:lvl5pPr>
            <a:lvl6pPr marL="3047848" indent="0">
              <a:buNone/>
              <a:defRPr sz="2133">
                <a:solidFill>
                  <a:schemeClr val="tx1">
                    <a:tint val="75000"/>
                  </a:schemeClr>
                </a:solidFill>
              </a:defRPr>
            </a:lvl6pPr>
            <a:lvl7pPr marL="3657417" indent="0">
              <a:buNone/>
              <a:defRPr sz="2133">
                <a:solidFill>
                  <a:schemeClr val="tx1">
                    <a:tint val="75000"/>
                  </a:schemeClr>
                </a:solidFill>
              </a:defRPr>
            </a:lvl7pPr>
            <a:lvl8pPr marL="4266987" indent="0">
              <a:buNone/>
              <a:defRPr sz="2133">
                <a:solidFill>
                  <a:schemeClr val="tx1">
                    <a:tint val="75000"/>
                  </a:schemeClr>
                </a:solidFill>
              </a:defRPr>
            </a:lvl8pPr>
            <a:lvl9pPr marL="4876557" indent="0">
              <a:buNone/>
              <a:defRPr sz="2133">
                <a:solidFill>
                  <a:schemeClr val="tx1">
                    <a:tint val="75000"/>
                  </a:schemeClr>
                </a:solidFill>
              </a:defRPr>
            </a:lvl9pPr>
          </a:lstStyle>
          <a:p>
            <a:r>
              <a:rPr lang="en-GB">
                <a:effectLst/>
                <a:latin typeface="Helvetica Neue" panose="02000503000000020004" pitchFamily="2" charset="0"/>
              </a:rPr>
              <a:t>Lorem ipsum </a:t>
            </a:r>
            <a:r>
              <a:rPr lang="en-GB" err="1">
                <a:effectLst/>
                <a:latin typeface="Helvetica Neue" panose="02000503000000020004" pitchFamily="2" charset="0"/>
              </a:rPr>
              <a:t>dolor</a:t>
            </a:r>
            <a:r>
              <a:rPr lang="en-GB">
                <a:effectLst/>
                <a:latin typeface="Helvetica Neue" panose="02000503000000020004" pitchFamily="2" charset="0"/>
              </a:rPr>
              <a:t> sit </a:t>
            </a:r>
            <a:r>
              <a:rPr lang="en-GB" err="1">
                <a:effectLst/>
                <a:latin typeface="Helvetica Neue" panose="02000503000000020004" pitchFamily="2" charset="0"/>
              </a:rPr>
              <a:t>amet</a:t>
            </a:r>
            <a:r>
              <a:rPr lang="en-GB">
                <a:effectLst/>
                <a:latin typeface="Helvetica Neue" panose="02000503000000020004" pitchFamily="2" charset="0"/>
              </a:rPr>
              <a:t>, </a:t>
            </a:r>
            <a:r>
              <a:rPr lang="en-GB" err="1">
                <a:effectLst/>
                <a:latin typeface="Helvetica Neue" panose="02000503000000020004" pitchFamily="2" charset="0"/>
              </a:rPr>
              <a:t>consectetuer</a:t>
            </a:r>
            <a:r>
              <a:rPr lang="en-GB">
                <a:effectLst/>
                <a:latin typeface="Helvetica Neue" panose="02000503000000020004" pitchFamily="2" charset="0"/>
              </a:rPr>
              <a:t> </a:t>
            </a:r>
            <a:r>
              <a:rPr lang="en-GB" err="1">
                <a:effectLst/>
                <a:latin typeface="Helvetica Neue" panose="02000503000000020004" pitchFamily="2" charset="0"/>
              </a:rPr>
              <a:t>adipiscing</a:t>
            </a:r>
            <a:r>
              <a:rPr lang="en-GB">
                <a:effectLst/>
                <a:latin typeface="Helvetica Neue" panose="02000503000000020004" pitchFamily="2" charset="0"/>
              </a:rPr>
              <a:t> </a:t>
            </a:r>
            <a:r>
              <a:rPr lang="en-GB" err="1">
                <a:effectLst/>
                <a:latin typeface="Helvetica Neue" panose="02000503000000020004" pitchFamily="2" charset="0"/>
              </a:rPr>
              <a:t>elit</a:t>
            </a:r>
            <a:r>
              <a:rPr lang="en-GB">
                <a:effectLst/>
                <a:latin typeface="Helvetica Neue" panose="02000503000000020004" pitchFamily="2" charset="0"/>
              </a:rPr>
              <a:t>. Aenean </a:t>
            </a:r>
            <a:r>
              <a:rPr lang="en-GB" err="1">
                <a:effectLst/>
                <a:latin typeface="Helvetica Neue" panose="02000503000000020004" pitchFamily="2" charset="0"/>
              </a:rPr>
              <a:t>commodo</a:t>
            </a:r>
            <a:r>
              <a:rPr lang="en-GB">
                <a:effectLst/>
                <a:latin typeface="Helvetica Neue" panose="02000503000000020004" pitchFamily="2" charset="0"/>
              </a:rPr>
              <a:t> ligula </a:t>
            </a:r>
            <a:r>
              <a:rPr lang="en-GB" err="1">
                <a:effectLst/>
                <a:latin typeface="Helvetica Neue" panose="02000503000000020004" pitchFamily="2" charset="0"/>
              </a:rPr>
              <a:t>eget</a:t>
            </a:r>
            <a:r>
              <a:rPr lang="en-GB">
                <a:effectLst/>
                <a:latin typeface="Helvetica Neue" panose="02000503000000020004" pitchFamily="2" charset="0"/>
              </a:rPr>
              <a:t> </a:t>
            </a:r>
            <a:r>
              <a:rPr lang="en-GB" err="1">
                <a:effectLst/>
                <a:latin typeface="Helvetica Neue" panose="02000503000000020004" pitchFamily="2" charset="0"/>
              </a:rPr>
              <a:t>dolor</a:t>
            </a:r>
            <a:r>
              <a:rPr lang="en-GB">
                <a:effectLst/>
                <a:latin typeface="Helvetica Neue" panose="02000503000000020004" pitchFamily="2" charset="0"/>
              </a:rPr>
              <a:t>. Aenean </a:t>
            </a:r>
            <a:r>
              <a:rPr lang="en-GB" err="1">
                <a:effectLst/>
                <a:latin typeface="Helvetica Neue" panose="02000503000000020004" pitchFamily="2" charset="0"/>
              </a:rPr>
              <a:t>massa</a:t>
            </a:r>
            <a:r>
              <a:rPr lang="en-GB">
                <a:effectLst/>
                <a:latin typeface="Helvetica Neue" panose="02000503000000020004" pitchFamily="2" charset="0"/>
              </a:rPr>
              <a:t>. Cum sociis </a:t>
            </a:r>
            <a:r>
              <a:rPr lang="en-GB" err="1">
                <a:effectLst/>
                <a:latin typeface="Helvetica Neue" panose="02000503000000020004" pitchFamily="2" charset="0"/>
              </a:rPr>
              <a:t>natoque</a:t>
            </a:r>
            <a:r>
              <a:rPr lang="en-GB">
                <a:effectLst/>
                <a:latin typeface="Helvetica Neue" panose="02000503000000020004" pitchFamily="2" charset="0"/>
              </a:rPr>
              <a:t> </a:t>
            </a:r>
            <a:r>
              <a:rPr lang="en-GB" err="1">
                <a:effectLst/>
                <a:latin typeface="Helvetica Neue" panose="02000503000000020004" pitchFamily="2" charset="0"/>
              </a:rPr>
              <a:t>penatibus</a:t>
            </a:r>
            <a:r>
              <a:rPr lang="en-GB">
                <a:effectLst/>
                <a:latin typeface="Helvetica Neue" panose="02000503000000020004" pitchFamily="2" charset="0"/>
              </a:rPr>
              <a:t> et </a:t>
            </a:r>
            <a:r>
              <a:rPr lang="en-GB" err="1">
                <a:effectLst/>
                <a:latin typeface="Helvetica Neue" panose="02000503000000020004" pitchFamily="2" charset="0"/>
              </a:rPr>
              <a:t>magnis</a:t>
            </a:r>
            <a:r>
              <a:rPr lang="en-GB">
                <a:effectLst/>
                <a:latin typeface="Helvetica Neue" panose="02000503000000020004" pitchFamily="2" charset="0"/>
              </a:rPr>
              <a:t> dis parturient </a:t>
            </a:r>
            <a:r>
              <a:rPr lang="en-GB" err="1">
                <a:effectLst/>
                <a:latin typeface="Helvetica Neue" panose="02000503000000020004" pitchFamily="2" charset="0"/>
              </a:rPr>
              <a:t>montes</a:t>
            </a:r>
            <a:r>
              <a:rPr lang="en-GB">
                <a:effectLst/>
                <a:latin typeface="Helvetica Neue" panose="02000503000000020004" pitchFamily="2" charset="0"/>
              </a:rPr>
              <a:t>, </a:t>
            </a:r>
            <a:r>
              <a:rPr lang="en-GB" err="1">
                <a:effectLst/>
                <a:latin typeface="Helvetica Neue" panose="02000503000000020004" pitchFamily="2" charset="0"/>
              </a:rPr>
              <a:t>nascetur</a:t>
            </a:r>
            <a:r>
              <a:rPr lang="en-GB">
                <a:effectLst/>
                <a:latin typeface="Helvetica Neue" panose="02000503000000020004" pitchFamily="2" charset="0"/>
              </a:rPr>
              <a:t> </a:t>
            </a:r>
            <a:r>
              <a:rPr lang="en-GB" err="1">
                <a:effectLst/>
                <a:latin typeface="Helvetica Neue" panose="02000503000000020004" pitchFamily="2" charset="0"/>
              </a:rPr>
              <a:t>ridiculus</a:t>
            </a:r>
            <a:r>
              <a:rPr lang="en-GB">
                <a:effectLst/>
                <a:latin typeface="Helvetica Neue" panose="02000503000000020004" pitchFamily="2" charset="0"/>
              </a:rPr>
              <a:t> mus. </a:t>
            </a:r>
          </a:p>
        </p:txBody>
      </p:sp>
      <p:sp>
        <p:nvSpPr>
          <p:cNvPr id="14" name="Picture Placeholder 2">
            <a:extLst>
              <a:ext uri="{FF2B5EF4-FFF2-40B4-BE49-F238E27FC236}">
                <a16:creationId xmlns:a16="http://schemas.microsoft.com/office/drawing/2014/main" id="{32BD809B-34F1-3442-BACC-1458C4919032}"/>
              </a:ext>
            </a:extLst>
          </p:cNvPr>
          <p:cNvSpPr>
            <a:spLocks noGrp="1"/>
          </p:cNvSpPr>
          <p:nvPr>
            <p:ph type="pic" idx="14"/>
          </p:nvPr>
        </p:nvSpPr>
        <p:spPr>
          <a:xfrm>
            <a:off x="5104109" y="1769715"/>
            <a:ext cx="6251808" cy="3584899"/>
          </a:xfrm>
          <a:prstGeom prst="rect">
            <a:avLst/>
          </a:prstGeom>
        </p:spPr>
        <p:txBody>
          <a:bodyPr/>
          <a:lstStyle>
            <a:lvl1pPr marL="0" indent="0">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7" indent="0">
              <a:buNone/>
              <a:defRPr sz="2667"/>
            </a:lvl7pPr>
            <a:lvl8pPr marL="4266987" indent="0">
              <a:buNone/>
              <a:defRPr sz="2667"/>
            </a:lvl8pPr>
            <a:lvl9pPr marL="4876557" indent="0">
              <a:buNone/>
              <a:defRPr sz="2667"/>
            </a:lvl9pPr>
          </a:lstStyle>
          <a:p>
            <a:endParaRPr lang="en-BE"/>
          </a:p>
        </p:txBody>
      </p:sp>
      <p:sp>
        <p:nvSpPr>
          <p:cNvPr id="11" name="Title 1">
            <a:extLst>
              <a:ext uri="{FF2B5EF4-FFF2-40B4-BE49-F238E27FC236}">
                <a16:creationId xmlns:a16="http://schemas.microsoft.com/office/drawing/2014/main" id="{EE398829-F6A7-EA40-A737-17E7A3DA078C}"/>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12" name="Subtitle 2">
            <a:extLst>
              <a:ext uri="{FF2B5EF4-FFF2-40B4-BE49-F238E27FC236}">
                <a16:creationId xmlns:a16="http://schemas.microsoft.com/office/drawing/2014/main" id="{C8A30F2C-7B99-A740-B147-D17BA3FBC63E}"/>
              </a:ext>
            </a:extLst>
          </p:cNvPr>
          <p:cNvSpPr>
            <a:spLocks noGrp="1"/>
          </p:cNvSpPr>
          <p:nvPr>
            <p:ph type="subTitle" idx="1"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16" name="Text Placeholder 28">
            <a:extLst>
              <a:ext uri="{FF2B5EF4-FFF2-40B4-BE49-F238E27FC236}">
                <a16:creationId xmlns:a16="http://schemas.microsoft.com/office/drawing/2014/main" id="{13F926B6-F32A-9E46-A8C3-C6127A3833F5}"/>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17" name="Text Placeholder 28">
            <a:extLst>
              <a:ext uri="{FF2B5EF4-FFF2-40B4-BE49-F238E27FC236}">
                <a16:creationId xmlns:a16="http://schemas.microsoft.com/office/drawing/2014/main" id="{42CC3837-B9D5-E348-BBC8-7BB2E72F2431}"/>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42901258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SKYLINE_Bullet level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434971-1E1E-E64F-B76C-F6D89B457845}"/>
              </a:ext>
            </a:extLst>
          </p:cNvPr>
          <p:cNvSpPr>
            <a:spLocks noGrp="1"/>
          </p:cNvSpPr>
          <p:nvPr>
            <p:ph idx="1"/>
          </p:nvPr>
        </p:nvSpPr>
        <p:spPr>
          <a:xfrm>
            <a:off x="942813" y="1897783"/>
            <a:ext cx="10410987" cy="3742840"/>
          </a:xfrm>
          <a:prstGeom prst="rect">
            <a:avLst/>
          </a:prstGeom>
        </p:spPr>
        <p:txBody>
          <a:bodyPr/>
          <a:lstStyle>
            <a:lvl1pPr marL="304784" indent="-304784">
              <a:buSzPct val="110000"/>
              <a:buFontTx/>
              <a:buBlip>
                <a:blip r:embed="rId2"/>
              </a:buBlip>
              <a:defRPr sz="3200" b="0" i="0">
                <a:solidFill>
                  <a:schemeClr val="accent1"/>
                </a:solidFill>
                <a:latin typeface="Calibri" panose="020F0502020204030204" pitchFamily="34" charset="0"/>
                <a:cs typeface="Calibri" panose="020F0502020204030204" pitchFamily="34" charset="0"/>
              </a:defRPr>
            </a:lvl1pPr>
            <a:lvl2pPr marL="1066747" indent="-457177">
              <a:buClr>
                <a:schemeClr val="accent4"/>
              </a:buClr>
              <a:buSzPct val="100000"/>
              <a:buFont typeface="Wingdings" pitchFamily="2" charset="2"/>
              <a:buChar char="§"/>
              <a:defRPr sz="2667">
                <a:solidFill>
                  <a:schemeClr val="tx1"/>
                </a:solidFill>
              </a:defRPr>
            </a:lvl2pPr>
            <a:lvl3pPr marL="1600121" indent="-380982">
              <a:buClr>
                <a:schemeClr val="accent5"/>
              </a:buClr>
              <a:buFont typeface="Arial" panose="020B0604020202020204" pitchFamily="34" charset="0"/>
              <a:buChar char="•"/>
              <a:defRPr sz="2400">
                <a:solidFill>
                  <a:schemeClr val="tx1"/>
                </a:solidFill>
              </a:defRPr>
            </a:lvl3pPr>
            <a:lvl4pPr marL="2209690" indent="-380982">
              <a:buClr>
                <a:schemeClr val="tx2"/>
              </a:buClr>
              <a:buFont typeface="Arial" panose="020B0604020202020204" pitchFamily="34" charset="0"/>
              <a:buChar char="•"/>
              <a:defRPr sz="2133">
                <a:solidFill>
                  <a:schemeClr val="tx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8" name="Straight Connector 7">
            <a:extLst>
              <a:ext uri="{FF2B5EF4-FFF2-40B4-BE49-F238E27FC236}">
                <a16:creationId xmlns:a16="http://schemas.microsoft.com/office/drawing/2014/main" id="{03DABF2C-DC0F-2B45-9A48-4A4491BD13EE}"/>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5747DB2D-935A-DC4B-9683-117F04F342C2}"/>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13" name="Subtitle 2">
            <a:extLst>
              <a:ext uri="{FF2B5EF4-FFF2-40B4-BE49-F238E27FC236}">
                <a16:creationId xmlns:a16="http://schemas.microsoft.com/office/drawing/2014/main" id="{30CA79FF-541F-5F45-88E7-0861B9BF326D}"/>
              </a:ext>
            </a:extLst>
          </p:cNvPr>
          <p:cNvSpPr>
            <a:spLocks noGrp="1"/>
          </p:cNvSpPr>
          <p:nvPr>
            <p:ph type="subTitle" idx="12"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14" name="Text Placeholder 28">
            <a:extLst>
              <a:ext uri="{FF2B5EF4-FFF2-40B4-BE49-F238E27FC236}">
                <a16:creationId xmlns:a16="http://schemas.microsoft.com/office/drawing/2014/main" id="{B93F5AC3-F7D6-A04A-99CD-4C7BC49C7202}"/>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15" name="Text Placeholder 28">
            <a:extLst>
              <a:ext uri="{FF2B5EF4-FFF2-40B4-BE49-F238E27FC236}">
                <a16:creationId xmlns:a16="http://schemas.microsoft.com/office/drawing/2014/main" id="{C1100F97-F7DF-4E4F-BC05-C18E467625B6}"/>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13478480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SKYLINE_Column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04B948-6F35-344A-8EBB-DC38BE2063C4}"/>
              </a:ext>
            </a:extLst>
          </p:cNvPr>
          <p:cNvSpPr>
            <a:spLocks noGrp="1"/>
          </p:cNvSpPr>
          <p:nvPr>
            <p:ph type="body" idx="1" hasCustomPrompt="1"/>
          </p:nvPr>
        </p:nvSpPr>
        <p:spPr>
          <a:xfrm>
            <a:off x="944138" y="1773672"/>
            <a:ext cx="5052873" cy="823912"/>
          </a:xfrm>
          <a:prstGeom prst="rect">
            <a:avLst/>
          </a:prstGeom>
        </p:spPr>
        <p:txBody>
          <a:bodyPr anchor="b"/>
          <a:lstStyle>
            <a:lvl1pPr marL="0" indent="0" algn="ctr">
              <a:buNone/>
              <a:defRPr sz="3200" b="1">
                <a:solidFill>
                  <a:schemeClr val="accent1"/>
                </a:solidFill>
              </a:defRPr>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GB"/>
              <a:t>Click to edit</a:t>
            </a:r>
            <a:br>
              <a:rPr lang="en-GB"/>
            </a:br>
            <a:r>
              <a:rPr lang="en-GB"/>
              <a:t>Master text styles</a:t>
            </a:r>
          </a:p>
        </p:txBody>
      </p:sp>
      <p:sp>
        <p:nvSpPr>
          <p:cNvPr id="4" name="Content Placeholder 3">
            <a:extLst>
              <a:ext uri="{FF2B5EF4-FFF2-40B4-BE49-F238E27FC236}">
                <a16:creationId xmlns:a16="http://schemas.microsoft.com/office/drawing/2014/main" id="{893387B7-1022-B746-BB30-F790442EF771}"/>
              </a:ext>
            </a:extLst>
          </p:cNvPr>
          <p:cNvSpPr>
            <a:spLocks noGrp="1"/>
          </p:cNvSpPr>
          <p:nvPr>
            <p:ph sz="half" idx="2" hasCustomPrompt="1"/>
          </p:nvPr>
        </p:nvSpPr>
        <p:spPr>
          <a:xfrm>
            <a:off x="944138" y="2721571"/>
            <a:ext cx="5052873" cy="3157647"/>
          </a:xfrm>
          <a:prstGeom prst="rect">
            <a:avLst/>
          </a:prstGeom>
        </p:spPr>
        <p:txBody>
          <a:bodyPr/>
          <a:lstStyle>
            <a:lvl1pPr marL="0" marR="0" indent="0" algn="l" defTabSz="1219139" rtl="0" eaLnBrk="1" fontAlgn="auto" latinLnBrk="0" hangingPunct="1">
              <a:lnSpc>
                <a:spcPct val="90000"/>
              </a:lnSpc>
              <a:spcBef>
                <a:spcPts val="1333"/>
              </a:spcBef>
              <a:spcAft>
                <a:spcPts val="0"/>
              </a:spcAft>
              <a:buClr>
                <a:schemeClr val="accent3"/>
              </a:buClr>
              <a:buSzTx/>
              <a:buFont typeface="Wingdings" pitchFamily="2" charset="2"/>
              <a:buChar char="§"/>
              <a:tabLst/>
              <a:defRPr sz="2667">
                <a:solidFill>
                  <a:schemeClr val="accent1"/>
                </a:solidFill>
              </a:defRPr>
            </a:lvl1pPr>
            <a:lvl2pPr marL="914354" marR="0" indent="-304784" algn="l" defTabSz="1219139" rtl="0" eaLnBrk="1" fontAlgn="auto" latinLnBrk="0" hangingPunct="1">
              <a:lnSpc>
                <a:spcPct val="90000"/>
              </a:lnSpc>
              <a:spcBef>
                <a:spcPts val="667"/>
              </a:spcBef>
              <a:spcAft>
                <a:spcPts val="0"/>
              </a:spcAft>
              <a:buClr>
                <a:schemeClr val="accent5"/>
              </a:buClr>
              <a:buSzTx/>
              <a:buFont typeface="Arial" panose="020B0604020202020204" pitchFamily="34" charset="0"/>
              <a:buChar char="•"/>
              <a:tabLst/>
              <a:defRPr sz="2400">
                <a:solidFill>
                  <a:schemeClr val="tx2"/>
                </a:solidFill>
              </a:defRPr>
            </a:lvl2pPr>
            <a:lvl4pPr marL="1828709" indent="0">
              <a:buNone/>
              <a:defRPr/>
            </a:lvl4pPr>
          </a:lstStyle>
          <a:p>
            <a:pPr marL="457177" marR="0" lvl="0" indent="-457177" algn="l" defTabSz="1219139" rtl="0" eaLnBrk="1" fontAlgn="auto" latinLnBrk="0" hangingPunct="1">
              <a:lnSpc>
                <a:spcPct val="90000"/>
              </a:lnSpc>
              <a:spcBef>
                <a:spcPts val="1333"/>
              </a:spcBef>
              <a:spcAft>
                <a:spcPts val="0"/>
              </a:spcAft>
              <a:buClrTx/>
              <a:buSzTx/>
              <a:tabLst/>
              <a:defRPr/>
            </a:pPr>
            <a:r>
              <a:rPr lang="en-GB"/>
              <a:t>First level</a:t>
            </a:r>
          </a:p>
          <a:p>
            <a:pPr marL="457177" marR="0" lvl="0" indent="-457177" algn="l" defTabSz="1219139" rtl="0" eaLnBrk="1" fontAlgn="auto" latinLnBrk="0" hangingPunct="1">
              <a:lnSpc>
                <a:spcPct val="90000"/>
              </a:lnSpc>
              <a:spcBef>
                <a:spcPts val="1333"/>
              </a:spcBef>
              <a:spcAft>
                <a:spcPts val="0"/>
              </a:spcAft>
              <a:buClrTx/>
              <a:buSzTx/>
              <a:tabLst/>
              <a:defRPr/>
            </a:pPr>
            <a:r>
              <a:rPr lang="en-GB"/>
              <a:t>First level</a:t>
            </a:r>
          </a:p>
          <a:p>
            <a:pPr lvl="1"/>
            <a:r>
              <a:rPr lang="en-GB"/>
              <a:t>Second level</a:t>
            </a:r>
          </a:p>
          <a:p>
            <a:pPr marL="914354" marR="0" lvl="1" indent="-304784" algn="l" defTabSz="1219139" rtl="0" eaLnBrk="1" fontAlgn="auto" latinLnBrk="0" hangingPunct="1">
              <a:lnSpc>
                <a:spcPct val="90000"/>
              </a:lnSpc>
              <a:spcBef>
                <a:spcPts val="667"/>
              </a:spcBef>
              <a:spcAft>
                <a:spcPts val="0"/>
              </a:spcAft>
              <a:buClr>
                <a:schemeClr val="accent5"/>
              </a:buClr>
              <a:buSzTx/>
              <a:buFont typeface="Arial" panose="020B0604020202020204" pitchFamily="34" charset="0"/>
              <a:buChar char="•"/>
              <a:tabLst/>
              <a:defRPr/>
            </a:pPr>
            <a:r>
              <a:rPr lang="en-GB"/>
              <a:t>Second level</a:t>
            </a:r>
          </a:p>
          <a:p>
            <a:pPr marL="914354" marR="0" lvl="1" indent="-304784" algn="l" defTabSz="1219139" rtl="0" eaLnBrk="1" fontAlgn="auto" latinLnBrk="0" hangingPunct="1">
              <a:lnSpc>
                <a:spcPct val="90000"/>
              </a:lnSpc>
              <a:spcBef>
                <a:spcPts val="667"/>
              </a:spcBef>
              <a:spcAft>
                <a:spcPts val="0"/>
              </a:spcAft>
              <a:buClr>
                <a:schemeClr val="accent5"/>
              </a:buClr>
              <a:buSzTx/>
              <a:buFont typeface="Arial" panose="020B0604020202020204" pitchFamily="34" charset="0"/>
              <a:buChar char="•"/>
              <a:tabLst/>
              <a:defRPr/>
            </a:pPr>
            <a:r>
              <a:rPr lang="en-GB"/>
              <a:t>Second level</a:t>
            </a:r>
          </a:p>
          <a:p>
            <a:pPr marL="914354" marR="0" lvl="1" indent="-304784" algn="l" defTabSz="1219139" rtl="0" eaLnBrk="1" fontAlgn="auto" latinLnBrk="0" hangingPunct="1">
              <a:lnSpc>
                <a:spcPct val="90000"/>
              </a:lnSpc>
              <a:spcBef>
                <a:spcPts val="667"/>
              </a:spcBef>
              <a:spcAft>
                <a:spcPts val="0"/>
              </a:spcAft>
              <a:buClr>
                <a:schemeClr val="accent5"/>
              </a:buClr>
              <a:buSzTx/>
              <a:buFont typeface="Arial" panose="020B0604020202020204" pitchFamily="34" charset="0"/>
              <a:buChar char="•"/>
              <a:tabLst/>
              <a:defRPr/>
            </a:pPr>
            <a:endParaRPr lang="en-GB"/>
          </a:p>
        </p:txBody>
      </p:sp>
      <p:sp>
        <p:nvSpPr>
          <p:cNvPr id="5" name="Text Placeholder 4">
            <a:extLst>
              <a:ext uri="{FF2B5EF4-FFF2-40B4-BE49-F238E27FC236}">
                <a16:creationId xmlns:a16="http://schemas.microsoft.com/office/drawing/2014/main" id="{BB441769-BB82-C440-8A78-D8DC1F20C7E8}"/>
              </a:ext>
            </a:extLst>
          </p:cNvPr>
          <p:cNvSpPr>
            <a:spLocks noGrp="1"/>
          </p:cNvSpPr>
          <p:nvPr>
            <p:ph type="body" sz="quarter" idx="3" hasCustomPrompt="1"/>
          </p:nvPr>
        </p:nvSpPr>
        <p:spPr>
          <a:xfrm>
            <a:off x="6276023" y="1773672"/>
            <a:ext cx="5077756" cy="823912"/>
          </a:xfrm>
          <a:prstGeom prst="rect">
            <a:avLst/>
          </a:prstGeom>
        </p:spPr>
        <p:txBody>
          <a:bodyPr anchor="b"/>
          <a:lstStyle>
            <a:lvl1pPr marL="0" indent="0" algn="ctr">
              <a:buNone/>
              <a:defRPr sz="3200" b="1">
                <a:solidFill>
                  <a:schemeClr val="accent1"/>
                </a:solidFill>
              </a:defRPr>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GB"/>
              <a:t>Click to edit </a:t>
            </a:r>
            <a:br>
              <a:rPr lang="en-GB"/>
            </a:br>
            <a:r>
              <a:rPr lang="en-GB"/>
              <a:t>Master text styles</a:t>
            </a:r>
          </a:p>
        </p:txBody>
      </p:sp>
      <p:sp>
        <p:nvSpPr>
          <p:cNvPr id="6" name="Content Placeholder 5">
            <a:extLst>
              <a:ext uri="{FF2B5EF4-FFF2-40B4-BE49-F238E27FC236}">
                <a16:creationId xmlns:a16="http://schemas.microsoft.com/office/drawing/2014/main" id="{AF5C6690-C149-6443-A08A-BBCA1D43BA77}"/>
              </a:ext>
            </a:extLst>
          </p:cNvPr>
          <p:cNvSpPr>
            <a:spLocks noGrp="1"/>
          </p:cNvSpPr>
          <p:nvPr>
            <p:ph sz="quarter" idx="4" hasCustomPrompt="1"/>
          </p:nvPr>
        </p:nvSpPr>
        <p:spPr>
          <a:xfrm>
            <a:off x="6276023" y="2721571"/>
            <a:ext cx="5077756" cy="3157647"/>
          </a:xfrm>
          <a:prstGeom prst="rect">
            <a:avLst/>
          </a:prstGeom>
        </p:spPr>
        <p:txBody>
          <a:bodyPr/>
          <a:lstStyle>
            <a:lvl1pPr marL="304784" marR="0" indent="-304784" algn="l" defTabSz="1219139" rtl="0" eaLnBrk="1" fontAlgn="auto" latinLnBrk="0" hangingPunct="1">
              <a:lnSpc>
                <a:spcPct val="90000"/>
              </a:lnSpc>
              <a:spcBef>
                <a:spcPts val="1333"/>
              </a:spcBef>
              <a:spcAft>
                <a:spcPts val="0"/>
              </a:spcAft>
              <a:buClr>
                <a:schemeClr val="accent4"/>
              </a:buClr>
              <a:buSzTx/>
              <a:buFont typeface="Wingdings" pitchFamily="2" charset="2"/>
              <a:buChar char="§"/>
              <a:tabLst/>
              <a:defRPr sz="2667">
                <a:solidFill>
                  <a:schemeClr val="accent1"/>
                </a:solidFill>
              </a:defRPr>
            </a:lvl1pPr>
            <a:lvl2pPr marL="914354" marR="0" indent="-304784" algn="l" defTabSz="1219139" rtl="0" eaLnBrk="1" fontAlgn="auto" latinLnBrk="0" hangingPunct="1">
              <a:lnSpc>
                <a:spcPct val="90000"/>
              </a:lnSpc>
              <a:spcBef>
                <a:spcPts val="667"/>
              </a:spcBef>
              <a:spcAft>
                <a:spcPts val="0"/>
              </a:spcAft>
              <a:buClr>
                <a:schemeClr val="accent5"/>
              </a:buClr>
              <a:buSzTx/>
              <a:buFont typeface="Arial" panose="020B0604020202020204" pitchFamily="34" charset="0"/>
              <a:buChar char="•"/>
              <a:tabLst/>
              <a:defRPr sz="2400">
                <a:solidFill>
                  <a:schemeClr val="tx2"/>
                </a:solidFill>
              </a:defRPr>
            </a:lvl2pPr>
          </a:lstStyle>
          <a:p>
            <a:pPr marL="304784" marR="0" lvl="0" indent="-304784" algn="l" defTabSz="1219139" rtl="0" eaLnBrk="1" fontAlgn="auto" latinLnBrk="0" hangingPunct="1">
              <a:lnSpc>
                <a:spcPct val="90000"/>
              </a:lnSpc>
              <a:spcBef>
                <a:spcPts val="1333"/>
              </a:spcBef>
              <a:spcAft>
                <a:spcPts val="0"/>
              </a:spcAft>
              <a:buClrTx/>
              <a:buSzTx/>
              <a:tabLst/>
              <a:defRPr/>
            </a:pPr>
            <a:r>
              <a:rPr lang="en-GB"/>
              <a:t>First level</a:t>
            </a:r>
          </a:p>
          <a:p>
            <a:pPr marL="304784" marR="0" lvl="0" indent="-304784" algn="l" defTabSz="1219139" rtl="0" eaLnBrk="1" fontAlgn="auto" latinLnBrk="0" hangingPunct="1">
              <a:lnSpc>
                <a:spcPct val="90000"/>
              </a:lnSpc>
              <a:spcBef>
                <a:spcPts val="1333"/>
              </a:spcBef>
              <a:spcAft>
                <a:spcPts val="0"/>
              </a:spcAft>
              <a:buClrTx/>
              <a:buSzTx/>
              <a:tabLst/>
              <a:defRPr/>
            </a:pPr>
            <a:r>
              <a:rPr lang="en-GB"/>
              <a:t>First level</a:t>
            </a:r>
          </a:p>
          <a:p>
            <a:pPr lvl="1"/>
            <a:r>
              <a:rPr lang="en-GB"/>
              <a:t>Second level</a:t>
            </a:r>
          </a:p>
          <a:p>
            <a:pPr marL="914354" marR="0" lvl="1" indent="-304784" algn="l" defTabSz="1219139" rtl="0" eaLnBrk="1" fontAlgn="auto" latinLnBrk="0" hangingPunct="1">
              <a:lnSpc>
                <a:spcPct val="90000"/>
              </a:lnSpc>
              <a:spcBef>
                <a:spcPts val="667"/>
              </a:spcBef>
              <a:spcAft>
                <a:spcPts val="0"/>
              </a:spcAft>
              <a:buClr>
                <a:schemeClr val="accent5"/>
              </a:buClr>
              <a:buSzTx/>
              <a:buFont typeface="Arial" panose="020B0604020202020204" pitchFamily="34" charset="0"/>
              <a:buChar char="•"/>
              <a:tabLst/>
              <a:defRPr/>
            </a:pPr>
            <a:r>
              <a:rPr lang="en-GB"/>
              <a:t>Second level</a:t>
            </a:r>
          </a:p>
          <a:p>
            <a:pPr marL="914354" marR="0" lvl="1" indent="-304784" algn="l" defTabSz="1219139" rtl="0" eaLnBrk="1" fontAlgn="auto" latinLnBrk="0" hangingPunct="1">
              <a:lnSpc>
                <a:spcPct val="90000"/>
              </a:lnSpc>
              <a:spcBef>
                <a:spcPts val="667"/>
              </a:spcBef>
              <a:spcAft>
                <a:spcPts val="0"/>
              </a:spcAft>
              <a:buClr>
                <a:schemeClr val="accent5"/>
              </a:buClr>
              <a:buSzTx/>
              <a:buFont typeface="Arial" panose="020B0604020202020204" pitchFamily="34" charset="0"/>
              <a:buChar char="•"/>
              <a:tabLst/>
              <a:defRPr/>
            </a:pPr>
            <a:r>
              <a:rPr lang="en-GB"/>
              <a:t>Second level</a:t>
            </a:r>
          </a:p>
        </p:txBody>
      </p:sp>
      <p:cxnSp>
        <p:nvCxnSpPr>
          <p:cNvPr id="12" name="Straight Connector 11">
            <a:extLst>
              <a:ext uri="{FF2B5EF4-FFF2-40B4-BE49-F238E27FC236}">
                <a16:creationId xmlns:a16="http://schemas.microsoft.com/office/drawing/2014/main" id="{4798B197-E51A-7646-8CFE-DD74E44895E0}"/>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FBAF94F-0200-2B45-BF71-AC75A05DAB56}"/>
              </a:ext>
            </a:extLst>
          </p:cNvPr>
          <p:cNvCxnSpPr>
            <a:cxnSpLocks/>
          </p:cNvCxnSpPr>
          <p:nvPr userDrawn="1"/>
        </p:nvCxnSpPr>
        <p:spPr>
          <a:xfrm>
            <a:off x="950570" y="2589833"/>
            <a:ext cx="5046444"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20B643F-E597-FD47-9E53-F6806A97A40D}"/>
              </a:ext>
            </a:extLst>
          </p:cNvPr>
          <p:cNvCxnSpPr>
            <a:cxnSpLocks/>
          </p:cNvCxnSpPr>
          <p:nvPr userDrawn="1"/>
        </p:nvCxnSpPr>
        <p:spPr>
          <a:xfrm>
            <a:off x="6302651" y="2589833"/>
            <a:ext cx="5046444"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ext Placeholder 28">
            <a:extLst>
              <a:ext uri="{FF2B5EF4-FFF2-40B4-BE49-F238E27FC236}">
                <a16:creationId xmlns:a16="http://schemas.microsoft.com/office/drawing/2014/main" id="{9CBBB10F-E61E-014B-8DB6-58B448527508}"/>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17" name="Title 1">
            <a:extLst>
              <a:ext uri="{FF2B5EF4-FFF2-40B4-BE49-F238E27FC236}">
                <a16:creationId xmlns:a16="http://schemas.microsoft.com/office/drawing/2014/main" id="{F095409C-B545-9947-A576-B0B480536D71}"/>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18" name="Subtitle 2">
            <a:extLst>
              <a:ext uri="{FF2B5EF4-FFF2-40B4-BE49-F238E27FC236}">
                <a16:creationId xmlns:a16="http://schemas.microsoft.com/office/drawing/2014/main" id="{42397A40-5B46-6845-8EBB-26B985685F50}"/>
              </a:ext>
            </a:extLst>
          </p:cNvPr>
          <p:cNvSpPr>
            <a:spLocks noGrp="1"/>
          </p:cNvSpPr>
          <p:nvPr>
            <p:ph type="subTitle" idx="12"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19" name="Text Placeholder 28">
            <a:extLst>
              <a:ext uri="{FF2B5EF4-FFF2-40B4-BE49-F238E27FC236}">
                <a16:creationId xmlns:a16="http://schemas.microsoft.com/office/drawing/2014/main" id="{B046A91A-1089-5F46-BFCD-B0DD7C3664D8}"/>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24073122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SKYLINE_Contac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CED3C2-ED25-0842-8836-0DCFF16198E8}"/>
              </a:ext>
            </a:extLst>
          </p:cNvPr>
          <p:cNvSpPr/>
          <p:nvPr userDrawn="1"/>
        </p:nvSpPr>
        <p:spPr>
          <a:xfrm>
            <a:off x="2238033" y="2009414"/>
            <a:ext cx="4944132" cy="2356116"/>
          </a:xfrm>
          <a:prstGeom prst="rect">
            <a:avLst/>
          </a:prstGeom>
        </p:spPr>
        <p:txBody>
          <a:bodyPr wrap="square" anchor="t">
            <a:spAutoFit/>
          </a:bodyPr>
          <a:lstStyle/>
          <a:p>
            <a:pPr>
              <a:lnSpc>
                <a:spcPct val="150000"/>
              </a:lnSpc>
            </a:pPr>
            <a:r>
              <a:rPr lang="en-US" sz="2667" b="1" i="0" u="none" strike="noStrike" kern="1200">
                <a:solidFill>
                  <a:schemeClr val="accent1"/>
                </a:solidFill>
                <a:effectLst/>
                <a:latin typeface="Calibri" panose="020F0502020204030204" pitchFamily="34" charset="0"/>
                <a:ea typeface="+mn-ea"/>
                <a:cs typeface="Calibri" panose="020F0502020204030204" pitchFamily="34" charset="0"/>
              </a:rPr>
              <a:t>Caroline Milne</a:t>
            </a:r>
          </a:p>
          <a:p>
            <a:pPr>
              <a:lnSpc>
                <a:spcPct val="100000"/>
              </a:lnSpc>
            </a:pPr>
            <a:r>
              <a:rPr lang="en-US" sz="2400" b="0" i="0" u="none" strike="noStrike" kern="1200">
                <a:solidFill>
                  <a:schemeClr val="accent3"/>
                </a:solidFill>
                <a:effectLst/>
                <a:latin typeface="Calibri Light" panose="020F0302020204030204" pitchFamily="34" charset="0"/>
                <a:ea typeface="+mn-ea"/>
                <a:cs typeface="Calibri Light" panose="020F0302020204030204" pitchFamily="34" charset="0"/>
              </a:rPr>
              <a:t>Senior Communications Manager</a:t>
            </a:r>
          </a:p>
          <a:p>
            <a:pPr>
              <a:lnSpc>
                <a:spcPct val="100000"/>
              </a:lnSpc>
            </a:pPr>
            <a:r>
              <a:rPr lang="en-US" sz="1867" b="0" i="0" u="none" strike="noStrike" kern="1200">
                <a:solidFill>
                  <a:schemeClr val="accent1"/>
                </a:solidFill>
                <a:effectLst/>
                <a:latin typeface="Calibri Light" panose="020F0302020204030204" pitchFamily="34" charset="0"/>
                <a:ea typeface="+mn-ea"/>
                <a:cs typeface="Calibri Light" panose="020F0302020204030204" pitchFamily="34" charset="0"/>
                <a:hlinkClick r:id="rId2">
                  <a:extLst>
                    <a:ext uri="{A12FA001-AC4F-418D-AE19-62706E023703}">
                      <ahyp:hlinkClr xmlns:ahyp="http://schemas.microsoft.com/office/drawing/2018/hyperlinkcolor" val="tx"/>
                    </a:ext>
                  </a:extLst>
                </a:hlinkClick>
              </a:rPr>
              <a:t>caroline.milne@bpie.eu</a:t>
            </a:r>
            <a:endParaRPr lang="en-US" sz="1867" b="0" i="0" u="none" strike="noStrike" kern="1200">
              <a:solidFill>
                <a:schemeClr val="accent1"/>
              </a:solidFill>
              <a:effectLst/>
              <a:latin typeface="Calibri Light" panose="020F0302020204030204" pitchFamily="34" charset="0"/>
              <a:ea typeface="+mn-ea"/>
              <a:cs typeface="Calibri Light" panose="020F03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BE" sz="1867" b="0" i="0" kern="1200">
                <a:solidFill>
                  <a:schemeClr val="accent1"/>
                </a:solidFill>
                <a:effectLst/>
                <a:latin typeface="Calibri Light" panose="020F0302020204030204" pitchFamily="34" charset="0"/>
                <a:ea typeface="+mn-ea"/>
                <a:cs typeface="Calibri Light" panose="020F0302020204030204" pitchFamily="34" charset="0"/>
              </a:rPr>
              <a:t>+32 (0) 2 789 30 02</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867" b="0" i="0" u="sng" kern="1200">
                <a:solidFill>
                  <a:schemeClr val="accent3"/>
                </a:solidFill>
                <a:effectLst/>
                <a:latin typeface="Calibri Light" panose="020F0302020204030204" pitchFamily="34" charset="0"/>
                <a:ea typeface="+mn-ea"/>
                <a:cs typeface="Calibri Light" panose="020F0302020204030204" pitchFamily="34" charset="0"/>
                <a:hlinkClick r:id="rId3">
                  <a:extLst>
                    <a:ext uri="{A12FA001-AC4F-418D-AE19-62706E023703}">
                      <ahyp:hlinkClr xmlns:ahyp="http://schemas.microsoft.com/office/drawing/2018/hyperlinkcolor" val="tx"/>
                    </a:ext>
                  </a:extLst>
                </a:hlinkClick>
              </a:rPr>
              <a:t>www.bpie.eu</a:t>
            </a:r>
            <a:endParaRPr lang="en-GB" sz="1867" b="0" i="0" u="sng" kern="1200">
              <a:solidFill>
                <a:schemeClr val="accent3"/>
              </a:solidFill>
              <a:effectLst/>
              <a:latin typeface="Calibri Light" panose="020F0302020204030204" pitchFamily="34" charset="0"/>
              <a:ea typeface="+mn-ea"/>
              <a:cs typeface="Calibri Light" panose="020F0302020204030204" pitchFamily="34" charset="0"/>
            </a:endParaRPr>
          </a:p>
          <a:p>
            <a:pPr marL="0" marR="0" lvl="0" indent="0" algn="l" defTabSz="1219170" rtl="0" eaLnBrk="1" fontAlgn="auto" latinLnBrk="0" hangingPunct="1">
              <a:lnSpc>
                <a:spcPct val="150000"/>
              </a:lnSpc>
              <a:spcBef>
                <a:spcPts val="0"/>
              </a:spcBef>
              <a:spcAft>
                <a:spcPts val="0"/>
              </a:spcAft>
              <a:buClrTx/>
              <a:buSzTx/>
              <a:buFontTx/>
              <a:buNone/>
              <a:tabLst/>
              <a:defRPr/>
            </a:pPr>
            <a:r>
              <a:rPr lang="en-GB" sz="1867" b="1" i="0" u="none" kern="1200">
                <a:solidFill>
                  <a:schemeClr val="accent3"/>
                </a:solidFill>
                <a:effectLst/>
                <a:latin typeface="Calibri" panose="020F0502020204030204" pitchFamily="34" charset="0"/>
                <a:ea typeface="+mn-ea"/>
                <a:cs typeface="Calibri" panose="020F0502020204030204" pitchFamily="34" charset="0"/>
              </a:rPr>
              <a:t>Follow us:</a:t>
            </a:r>
          </a:p>
        </p:txBody>
      </p:sp>
      <p:cxnSp>
        <p:nvCxnSpPr>
          <p:cNvPr id="4" name="Straight Connector 3">
            <a:extLst>
              <a:ext uri="{FF2B5EF4-FFF2-40B4-BE49-F238E27FC236}">
                <a16:creationId xmlns:a16="http://schemas.microsoft.com/office/drawing/2014/main" id="{9D789C98-E763-9641-8886-1FEED644207D}"/>
              </a:ext>
            </a:extLst>
          </p:cNvPr>
          <p:cNvCxnSpPr>
            <a:cxnSpLocks/>
          </p:cNvCxnSpPr>
          <p:nvPr userDrawn="1"/>
        </p:nvCxnSpPr>
        <p:spPr>
          <a:xfrm>
            <a:off x="2035444" y="2291024"/>
            <a:ext cx="0" cy="2328899"/>
          </a:xfrm>
          <a:prstGeom prst="line">
            <a:avLst/>
          </a:prstGeom>
          <a:ln w="19050"/>
        </p:spPr>
        <p:style>
          <a:lnRef idx="1">
            <a:schemeClr val="accent5"/>
          </a:lnRef>
          <a:fillRef idx="0">
            <a:schemeClr val="accent5"/>
          </a:fillRef>
          <a:effectRef idx="0">
            <a:schemeClr val="accent5"/>
          </a:effectRef>
          <a:fontRef idx="minor">
            <a:schemeClr val="tx1"/>
          </a:fontRef>
        </p:style>
      </p:cxnSp>
      <p:pic>
        <p:nvPicPr>
          <p:cNvPr id="5" name="Picture 4" descr="A picture containing ax&#10;&#10;Description automatically generated">
            <a:hlinkClick r:id="rId4"/>
            <a:extLst>
              <a:ext uri="{FF2B5EF4-FFF2-40B4-BE49-F238E27FC236}">
                <a16:creationId xmlns:a16="http://schemas.microsoft.com/office/drawing/2014/main" id="{7ED8F9B8-1AA0-B245-953C-9EFDF484E53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73698" y="4374722"/>
            <a:ext cx="296559" cy="232833"/>
          </a:xfrm>
          <a:prstGeom prst="rect">
            <a:avLst/>
          </a:prstGeom>
        </p:spPr>
      </p:pic>
      <p:pic>
        <p:nvPicPr>
          <p:cNvPr id="6" name="Picture 5" descr="A picture containing text, monitor, screen, sign&#10;&#10;Description automatically generated">
            <a:hlinkClick r:id="rId6"/>
            <a:extLst>
              <a:ext uri="{FF2B5EF4-FFF2-40B4-BE49-F238E27FC236}">
                <a16:creationId xmlns:a16="http://schemas.microsoft.com/office/drawing/2014/main" id="{238D2404-393B-294D-A538-49ACC6177CD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791866" y="4331943"/>
            <a:ext cx="131804" cy="285749"/>
          </a:xfrm>
          <a:prstGeom prst="rect">
            <a:avLst/>
          </a:prstGeom>
        </p:spPr>
      </p:pic>
      <p:pic>
        <p:nvPicPr>
          <p:cNvPr id="7" name="Picture 6" descr="Icon&#10;&#10;Description automatically generated">
            <a:hlinkClick r:id="rId8"/>
            <a:extLst>
              <a:ext uri="{FF2B5EF4-FFF2-40B4-BE49-F238E27FC236}">
                <a16:creationId xmlns:a16="http://schemas.microsoft.com/office/drawing/2014/main" id="{DB00375D-D605-544D-9BC3-0532B830DF0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053579" y="4352525"/>
            <a:ext cx="263608" cy="254000"/>
          </a:xfrm>
          <a:prstGeom prst="rect">
            <a:avLst/>
          </a:prstGeom>
        </p:spPr>
      </p:pic>
      <p:cxnSp>
        <p:nvCxnSpPr>
          <p:cNvPr id="8" name="Straight Connector 7">
            <a:extLst>
              <a:ext uri="{FF2B5EF4-FFF2-40B4-BE49-F238E27FC236}">
                <a16:creationId xmlns:a16="http://schemas.microsoft.com/office/drawing/2014/main" id="{879B95EC-4408-5F43-8CF2-965F734DD47C}"/>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4B9DD164-B223-C546-8A5F-A5BB208DA423}"/>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Sub-heading</a:t>
            </a:r>
          </a:p>
        </p:txBody>
      </p:sp>
      <p:sp>
        <p:nvSpPr>
          <p:cNvPr id="10" name="Subtitle 2">
            <a:extLst>
              <a:ext uri="{FF2B5EF4-FFF2-40B4-BE49-F238E27FC236}">
                <a16:creationId xmlns:a16="http://schemas.microsoft.com/office/drawing/2014/main" id="{9F7E435D-C37D-6A44-B86D-AD60249C4E47}"/>
              </a:ext>
            </a:extLst>
          </p:cNvPr>
          <p:cNvSpPr>
            <a:spLocks noGrp="1"/>
          </p:cNvSpPr>
          <p:nvPr>
            <p:ph type="subTitle" idx="12" hasCustomPrompt="1"/>
          </p:nvPr>
        </p:nvSpPr>
        <p:spPr>
          <a:xfrm>
            <a:off x="2189495" y="260445"/>
            <a:ext cx="10084229" cy="434539"/>
          </a:xfrm>
          <a:prstGeom prst="rect">
            <a:avLst/>
          </a:prstGeom>
        </p:spPr>
        <p:txBody>
          <a:bodyPr/>
          <a:lstStyle>
            <a:lvl1pPr marL="0" indent="0" algn="l">
              <a:buNone/>
              <a:defRPr sz="3200" b="1" i="0" spc="400">
                <a:solidFill>
                  <a:schemeClr val="accent4"/>
                </a:solidFill>
                <a:latin typeface="Franklin Gothic Demi Cond" panose="020B0603020102020204" pitchFamily="34" charset="0"/>
                <a:cs typeface="Calibri" panose="020F0502020204030204" pitchFamily="34" charset="0"/>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GB"/>
              <a:t>SLIDE HEADING IN ALL CAPS</a:t>
            </a:r>
            <a:endParaRPr lang="en-BE"/>
          </a:p>
        </p:txBody>
      </p:sp>
      <p:sp>
        <p:nvSpPr>
          <p:cNvPr id="12" name="Text Placeholder 28">
            <a:extLst>
              <a:ext uri="{FF2B5EF4-FFF2-40B4-BE49-F238E27FC236}">
                <a16:creationId xmlns:a16="http://schemas.microsoft.com/office/drawing/2014/main" id="{02E5D11F-B94F-4842-BFB8-646EF426A420}"/>
              </a:ext>
            </a:extLst>
          </p:cNvPr>
          <p:cNvSpPr>
            <a:spLocks noGrp="1"/>
          </p:cNvSpPr>
          <p:nvPr>
            <p:ph type="body" sz="quarter" idx="10" hasCustomPrompt="1"/>
          </p:nvPr>
        </p:nvSpPr>
        <p:spPr>
          <a:xfrm>
            <a:off x="2189495" y="6535850"/>
            <a:ext cx="3410560" cy="292423"/>
          </a:xfrm>
          <a:prstGeom prst="rect">
            <a:avLst/>
          </a:prstGeom>
        </p:spPr>
        <p:txBody>
          <a:bodyPr anchor="ctr"/>
          <a:lstStyle>
            <a:lvl1pPr marL="0" indent="0">
              <a:buFontTx/>
              <a:buNone/>
              <a:defRPr sz="1867" spc="400">
                <a:solidFill>
                  <a:schemeClr val="accent1"/>
                </a:solidFill>
                <a:latin typeface="+mn-lt"/>
              </a:defRPr>
            </a:lvl1pPr>
          </a:lstStyle>
          <a:p>
            <a:pPr lvl="0"/>
            <a:r>
              <a:rPr lang="en-GB"/>
              <a:t>Name of presentation</a:t>
            </a:r>
            <a:endParaRPr lang="en-BE"/>
          </a:p>
        </p:txBody>
      </p:sp>
      <p:sp>
        <p:nvSpPr>
          <p:cNvPr id="13" name="Text Placeholder 28">
            <a:extLst>
              <a:ext uri="{FF2B5EF4-FFF2-40B4-BE49-F238E27FC236}">
                <a16:creationId xmlns:a16="http://schemas.microsoft.com/office/drawing/2014/main" id="{FE4D2DA3-B090-9848-93BD-6EDC51BEEEE0}"/>
              </a:ext>
            </a:extLst>
          </p:cNvPr>
          <p:cNvSpPr>
            <a:spLocks noGrp="1"/>
          </p:cNvSpPr>
          <p:nvPr>
            <p:ph type="body" sz="quarter" idx="11" hasCustomPrompt="1"/>
          </p:nvPr>
        </p:nvSpPr>
        <p:spPr>
          <a:xfrm>
            <a:off x="1" y="6535850"/>
            <a:ext cx="2035443" cy="292423"/>
          </a:xfrm>
          <a:prstGeom prst="rect">
            <a:avLst/>
          </a:prstGeom>
        </p:spPr>
        <p:txBody>
          <a:bodyPr anchor="ctr"/>
          <a:lstStyle>
            <a:lvl1pPr marL="0" indent="0" algn="ctr">
              <a:buFontTx/>
              <a:buNone/>
              <a:defRPr sz="1867" spc="400">
                <a:solidFill>
                  <a:schemeClr val="accent1"/>
                </a:solidFill>
                <a:latin typeface="+mn-lt"/>
              </a:defRPr>
            </a:lvl1pPr>
          </a:lstStyle>
          <a:p>
            <a:pPr lvl="0"/>
            <a:r>
              <a:rPr lang="en-GB"/>
              <a:t>23/02/2021</a:t>
            </a:r>
            <a:endParaRPr lang="en-BE"/>
          </a:p>
        </p:txBody>
      </p:sp>
    </p:spTree>
    <p:extLst>
      <p:ext uri="{BB962C8B-B14F-4D97-AF65-F5344CB8AC3E}">
        <p14:creationId xmlns:p14="http://schemas.microsoft.com/office/powerpoint/2010/main" val="11239553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_Log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C4B50152-C960-7A4E-8594-E57D6EE011AB}"/>
              </a:ext>
            </a:extLst>
          </p:cNvPr>
          <p:cNvSpPr>
            <a:spLocks noGrp="1"/>
          </p:cNvSpPr>
          <p:nvPr>
            <p:ph type="ctrTitle" hasCustomPrompt="1"/>
          </p:nvPr>
        </p:nvSpPr>
        <p:spPr>
          <a:xfrm>
            <a:off x="577657" y="935713"/>
            <a:ext cx="4796391" cy="434539"/>
          </a:xfrm>
          <a:prstGeom prst="rect">
            <a:avLst/>
          </a:prstGeom>
        </p:spPr>
        <p:txBody>
          <a:bodyPr anchor="ctr"/>
          <a:lstStyle>
            <a:lvl1pPr algn="l">
              <a:defRPr sz="7200" b="0" i="0" spc="400">
                <a:solidFill>
                  <a:schemeClr val="accent5"/>
                </a:solidFill>
                <a:latin typeface="Franklin Gothic Medium Cond" panose="020B0606030402020204" pitchFamily="34" charset="0"/>
                <a:cs typeface="Calibri" panose="020F0502020204030204" pitchFamily="34" charset="0"/>
              </a:defRPr>
            </a:lvl1pPr>
          </a:lstStyle>
          <a:p>
            <a:r>
              <a:rPr lang="en-US"/>
              <a:t>Thank you…</a:t>
            </a:r>
          </a:p>
        </p:txBody>
      </p:sp>
      <p:sp>
        <p:nvSpPr>
          <p:cNvPr id="19" name="Rectangle 18">
            <a:extLst>
              <a:ext uri="{FF2B5EF4-FFF2-40B4-BE49-F238E27FC236}">
                <a16:creationId xmlns:a16="http://schemas.microsoft.com/office/drawing/2014/main" id="{CF95CFA7-B000-0946-AFDD-8035449EA559}"/>
              </a:ext>
            </a:extLst>
          </p:cNvPr>
          <p:cNvSpPr/>
          <p:nvPr userDrawn="1"/>
        </p:nvSpPr>
        <p:spPr>
          <a:xfrm>
            <a:off x="5401547" y="3466185"/>
            <a:ext cx="4944132" cy="766172"/>
          </a:xfrm>
          <a:prstGeom prst="rect">
            <a:avLst/>
          </a:prstGeom>
        </p:spPr>
        <p:txBody>
          <a:bodyPr wrap="square"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867" b="0" i="0" u="sng" kern="1200">
                <a:solidFill>
                  <a:schemeClr val="accent3"/>
                </a:solidFill>
                <a:effectLst/>
                <a:latin typeface="Calibri Light" panose="020F0302020204030204" pitchFamily="34" charset="0"/>
                <a:ea typeface="+mn-ea"/>
                <a:cs typeface="Calibri Light" panose="020F0302020204030204" pitchFamily="34" charset="0"/>
                <a:hlinkClick r:id="rId2">
                  <a:extLst>
                    <a:ext uri="{A12FA001-AC4F-418D-AE19-62706E023703}">
                      <ahyp:hlinkClr xmlns:ahyp="http://schemas.microsoft.com/office/drawing/2018/hyperlinkcolor" val="tx"/>
                    </a:ext>
                  </a:extLst>
                </a:hlinkClick>
              </a:rPr>
              <a:t>www.bpie.eu</a:t>
            </a:r>
            <a:endParaRPr lang="en-GB" sz="1867" b="0" i="0" u="sng" kern="1200">
              <a:solidFill>
                <a:schemeClr val="accent3"/>
              </a:solidFill>
              <a:effectLst/>
              <a:latin typeface="Calibri Light" panose="020F0302020204030204" pitchFamily="34" charset="0"/>
              <a:ea typeface="+mn-ea"/>
              <a:cs typeface="Calibri Light" panose="020F0302020204030204" pitchFamily="34" charset="0"/>
            </a:endParaRPr>
          </a:p>
          <a:p>
            <a:pPr marL="0" marR="0" lvl="0" indent="0" algn="l" defTabSz="1219170" rtl="0" eaLnBrk="1" fontAlgn="auto" latinLnBrk="0" hangingPunct="1">
              <a:lnSpc>
                <a:spcPct val="150000"/>
              </a:lnSpc>
              <a:spcBef>
                <a:spcPts val="0"/>
              </a:spcBef>
              <a:spcAft>
                <a:spcPts val="0"/>
              </a:spcAft>
              <a:buClrTx/>
              <a:buSzTx/>
              <a:buFontTx/>
              <a:buNone/>
              <a:tabLst/>
              <a:defRPr/>
            </a:pPr>
            <a:r>
              <a:rPr lang="en-GB" sz="1867" b="1" i="0" u="none" kern="1200">
                <a:solidFill>
                  <a:schemeClr val="accent3"/>
                </a:solidFill>
                <a:effectLst/>
                <a:latin typeface="Calibri" panose="020F0502020204030204" pitchFamily="34" charset="0"/>
                <a:ea typeface="+mn-ea"/>
                <a:cs typeface="Calibri" panose="020F0502020204030204" pitchFamily="34" charset="0"/>
              </a:rPr>
              <a:t>Follow us:</a:t>
            </a:r>
          </a:p>
        </p:txBody>
      </p:sp>
      <p:cxnSp>
        <p:nvCxnSpPr>
          <p:cNvPr id="21" name="Straight Connector 20">
            <a:extLst>
              <a:ext uri="{FF2B5EF4-FFF2-40B4-BE49-F238E27FC236}">
                <a16:creationId xmlns:a16="http://schemas.microsoft.com/office/drawing/2014/main" id="{EED012CC-1DEA-B542-BFC2-D834EC594A0B}"/>
              </a:ext>
            </a:extLst>
          </p:cNvPr>
          <p:cNvCxnSpPr>
            <a:cxnSpLocks/>
          </p:cNvCxnSpPr>
          <p:nvPr userDrawn="1"/>
        </p:nvCxnSpPr>
        <p:spPr>
          <a:xfrm>
            <a:off x="5077160" y="2103187"/>
            <a:ext cx="0" cy="2506591"/>
          </a:xfrm>
          <a:prstGeom prst="line">
            <a:avLst/>
          </a:prstGeom>
          <a:ln w="19050"/>
        </p:spPr>
        <p:style>
          <a:lnRef idx="1">
            <a:schemeClr val="accent5"/>
          </a:lnRef>
          <a:fillRef idx="0">
            <a:schemeClr val="accent5"/>
          </a:fillRef>
          <a:effectRef idx="0">
            <a:schemeClr val="accent5"/>
          </a:effectRef>
          <a:fontRef idx="minor">
            <a:schemeClr val="tx1"/>
          </a:fontRef>
        </p:style>
      </p:cxnSp>
      <p:pic>
        <p:nvPicPr>
          <p:cNvPr id="22" name="Picture 21" descr="A picture containing ax&#10;&#10;Description automatically generated">
            <a:hlinkClick r:id="rId3"/>
            <a:extLst>
              <a:ext uri="{FF2B5EF4-FFF2-40B4-BE49-F238E27FC236}">
                <a16:creationId xmlns:a16="http://schemas.microsoft.com/office/drawing/2014/main" id="{F5E70E09-9AD2-4E43-AACE-A68ED6E3A4E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39901" y="4357695"/>
            <a:ext cx="308011" cy="250972"/>
          </a:xfrm>
          <a:prstGeom prst="rect">
            <a:avLst/>
          </a:prstGeom>
        </p:spPr>
      </p:pic>
      <p:pic>
        <p:nvPicPr>
          <p:cNvPr id="23" name="Picture 22" descr="A picture containing text, monitor, screen, sign&#10;&#10;Description automatically generated">
            <a:hlinkClick r:id="rId5"/>
            <a:extLst>
              <a:ext uri="{FF2B5EF4-FFF2-40B4-BE49-F238E27FC236}">
                <a16:creationId xmlns:a16="http://schemas.microsoft.com/office/drawing/2014/main" id="{3D3E0257-722B-E64B-88FE-BFE6078B7D3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33534" y="4300655"/>
            <a:ext cx="136895" cy="308012"/>
          </a:xfrm>
          <a:prstGeom prst="rect">
            <a:avLst/>
          </a:prstGeom>
        </p:spPr>
      </p:pic>
      <p:pic>
        <p:nvPicPr>
          <p:cNvPr id="25" name="Picture 24" descr="Icon&#10;&#10;Description automatically generated">
            <a:hlinkClick r:id="rId7"/>
            <a:extLst>
              <a:ext uri="{FF2B5EF4-FFF2-40B4-BE49-F238E27FC236}">
                <a16:creationId xmlns:a16="http://schemas.microsoft.com/office/drawing/2014/main" id="{A370A111-94A2-3842-A83A-EEF91B96F03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355534" y="4328098"/>
            <a:ext cx="273788" cy="273788"/>
          </a:xfrm>
          <a:prstGeom prst="rect">
            <a:avLst/>
          </a:prstGeom>
        </p:spPr>
      </p:pic>
      <p:pic>
        <p:nvPicPr>
          <p:cNvPr id="26" name="Picture 25">
            <a:extLst>
              <a:ext uri="{FF2B5EF4-FFF2-40B4-BE49-F238E27FC236}">
                <a16:creationId xmlns:a16="http://schemas.microsoft.com/office/drawing/2014/main" id="{081C4778-553A-6A44-B6D6-BF3F3851FDCE}"/>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2631246" y="2793229"/>
            <a:ext cx="2007255" cy="1808657"/>
          </a:xfrm>
          <a:prstGeom prst="rect">
            <a:avLst/>
          </a:prstGeom>
        </p:spPr>
      </p:pic>
      <p:sp>
        <p:nvSpPr>
          <p:cNvPr id="27" name="Text Placeholder 28">
            <a:extLst>
              <a:ext uri="{FF2B5EF4-FFF2-40B4-BE49-F238E27FC236}">
                <a16:creationId xmlns:a16="http://schemas.microsoft.com/office/drawing/2014/main" id="{316D0BF1-5E57-D340-9949-D5D5EE62BCEF}"/>
              </a:ext>
            </a:extLst>
          </p:cNvPr>
          <p:cNvSpPr>
            <a:spLocks noGrp="1"/>
          </p:cNvSpPr>
          <p:nvPr>
            <p:ph type="body" sz="quarter" idx="10" hasCustomPrompt="1"/>
          </p:nvPr>
        </p:nvSpPr>
        <p:spPr>
          <a:xfrm>
            <a:off x="5401548" y="2010896"/>
            <a:ext cx="5509961" cy="386947"/>
          </a:xfrm>
          <a:prstGeom prst="rect">
            <a:avLst/>
          </a:prstGeom>
        </p:spPr>
        <p:txBody>
          <a:bodyPr/>
          <a:lstStyle>
            <a:lvl1pPr marL="0" indent="0">
              <a:buFontTx/>
              <a:buNone/>
              <a:defRPr sz="2667" b="1" i="0" spc="400">
                <a:solidFill>
                  <a:schemeClr val="accent1"/>
                </a:solidFill>
                <a:latin typeface="Calibri" panose="020F0502020204030204" pitchFamily="34" charset="0"/>
                <a:cs typeface="Calibri" panose="020F0502020204030204" pitchFamily="34" charset="0"/>
              </a:defRPr>
            </a:lvl1pPr>
          </a:lstStyle>
          <a:p>
            <a:pPr lvl="0"/>
            <a:r>
              <a:rPr lang="en-GB"/>
              <a:t>Name </a:t>
            </a:r>
            <a:endParaRPr lang="en-BE"/>
          </a:p>
        </p:txBody>
      </p:sp>
      <p:sp>
        <p:nvSpPr>
          <p:cNvPr id="28" name="Text Placeholder 28">
            <a:extLst>
              <a:ext uri="{FF2B5EF4-FFF2-40B4-BE49-F238E27FC236}">
                <a16:creationId xmlns:a16="http://schemas.microsoft.com/office/drawing/2014/main" id="{752700A3-6D9A-6647-BDF4-3E4E27E91971}"/>
              </a:ext>
            </a:extLst>
          </p:cNvPr>
          <p:cNvSpPr>
            <a:spLocks noGrp="1"/>
          </p:cNvSpPr>
          <p:nvPr>
            <p:ph type="body" sz="quarter" idx="11" hasCustomPrompt="1"/>
          </p:nvPr>
        </p:nvSpPr>
        <p:spPr>
          <a:xfrm>
            <a:off x="5401548" y="2422328"/>
            <a:ext cx="5509961" cy="386947"/>
          </a:xfrm>
          <a:prstGeom prst="rect">
            <a:avLst/>
          </a:prstGeom>
        </p:spPr>
        <p:txBody>
          <a:bodyPr/>
          <a:lstStyle>
            <a:lvl1pPr marL="0" indent="0">
              <a:buFontTx/>
              <a:buNone/>
              <a:defRPr sz="2400" b="1" i="0" spc="400">
                <a:solidFill>
                  <a:schemeClr val="accent3"/>
                </a:solidFill>
                <a:latin typeface="+mj-lt"/>
                <a:cs typeface="Calibri" panose="020F0502020204030204" pitchFamily="34" charset="0"/>
              </a:defRPr>
            </a:lvl1pPr>
          </a:lstStyle>
          <a:p>
            <a:pPr lvl="0"/>
            <a:r>
              <a:rPr lang="en-GB"/>
              <a:t>Title </a:t>
            </a:r>
            <a:endParaRPr lang="en-BE"/>
          </a:p>
        </p:txBody>
      </p:sp>
      <p:sp>
        <p:nvSpPr>
          <p:cNvPr id="33" name="Text Placeholder 28">
            <a:extLst>
              <a:ext uri="{FF2B5EF4-FFF2-40B4-BE49-F238E27FC236}">
                <a16:creationId xmlns:a16="http://schemas.microsoft.com/office/drawing/2014/main" id="{04B65355-6765-1F4B-947B-E162502E0C4A}"/>
              </a:ext>
            </a:extLst>
          </p:cNvPr>
          <p:cNvSpPr>
            <a:spLocks noGrp="1"/>
          </p:cNvSpPr>
          <p:nvPr>
            <p:ph type="body" sz="quarter" idx="12" hasCustomPrompt="1"/>
          </p:nvPr>
        </p:nvSpPr>
        <p:spPr>
          <a:xfrm>
            <a:off x="5401548" y="2811081"/>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email </a:t>
            </a:r>
            <a:endParaRPr lang="en-BE"/>
          </a:p>
        </p:txBody>
      </p:sp>
      <p:sp>
        <p:nvSpPr>
          <p:cNvPr id="34" name="Text Placeholder 28">
            <a:extLst>
              <a:ext uri="{FF2B5EF4-FFF2-40B4-BE49-F238E27FC236}">
                <a16:creationId xmlns:a16="http://schemas.microsoft.com/office/drawing/2014/main" id="{2E2CD854-B556-9D42-920E-68C3AA11C376}"/>
              </a:ext>
            </a:extLst>
          </p:cNvPr>
          <p:cNvSpPr>
            <a:spLocks noGrp="1"/>
          </p:cNvSpPr>
          <p:nvPr>
            <p:ph type="body" sz="quarter" idx="13" hasCustomPrompt="1"/>
          </p:nvPr>
        </p:nvSpPr>
        <p:spPr>
          <a:xfrm>
            <a:off x="5401548" y="3131378"/>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+32(0)123 45 67 89</a:t>
            </a:r>
            <a:endParaRPr lang="en-BE"/>
          </a:p>
        </p:txBody>
      </p:sp>
      <p:pic>
        <p:nvPicPr>
          <p:cNvPr id="29" name="Picture 28">
            <a:extLst>
              <a:ext uri="{FF2B5EF4-FFF2-40B4-BE49-F238E27FC236}">
                <a16:creationId xmlns:a16="http://schemas.microsoft.com/office/drawing/2014/main" id="{41D1DE74-29F0-9B4D-969E-255EAEA4C51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5524135"/>
            <a:ext cx="12192000" cy="965200"/>
          </a:xfrm>
          <a:prstGeom prst="rect">
            <a:avLst/>
          </a:prstGeom>
        </p:spPr>
      </p:pic>
    </p:spTree>
    <p:extLst>
      <p:ext uri="{BB962C8B-B14F-4D97-AF65-F5344CB8AC3E}">
        <p14:creationId xmlns:p14="http://schemas.microsoft.com/office/powerpoint/2010/main" val="7184173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_Crane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5A0012B-2E20-E14E-BD47-116662DC39E2}"/>
              </a:ext>
            </a:extLst>
          </p:cNvPr>
          <p:cNvSpPr>
            <a:spLocks noGrp="1"/>
          </p:cNvSpPr>
          <p:nvPr>
            <p:ph type="ctrTitle" hasCustomPrompt="1"/>
          </p:nvPr>
        </p:nvSpPr>
        <p:spPr>
          <a:xfrm>
            <a:off x="6294790" y="393868"/>
            <a:ext cx="5731897" cy="980507"/>
          </a:xfrm>
          <a:prstGeom prst="rect">
            <a:avLst/>
          </a:prstGeom>
        </p:spPr>
        <p:txBody>
          <a:bodyPr anchor="ctr"/>
          <a:lstStyle>
            <a:lvl1pPr algn="l">
              <a:defRPr sz="7200" b="0" i="0" spc="400">
                <a:solidFill>
                  <a:schemeClr val="accent5"/>
                </a:solidFill>
                <a:latin typeface="Franklin Gothic Medium Cond" panose="020B0606030402020204" pitchFamily="34" charset="0"/>
                <a:cs typeface="Calibri" panose="020F0502020204030204" pitchFamily="34" charset="0"/>
              </a:defRPr>
            </a:lvl1pPr>
          </a:lstStyle>
          <a:p>
            <a:r>
              <a:rPr lang="en-US"/>
              <a:t>Thank you…</a:t>
            </a:r>
          </a:p>
        </p:txBody>
      </p:sp>
      <p:cxnSp>
        <p:nvCxnSpPr>
          <p:cNvPr id="15" name="Straight Connector 14">
            <a:extLst>
              <a:ext uri="{FF2B5EF4-FFF2-40B4-BE49-F238E27FC236}">
                <a16:creationId xmlns:a16="http://schemas.microsoft.com/office/drawing/2014/main" id="{8319379A-6AE3-8341-86FE-DB70D51151A2}"/>
              </a:ext>
            </a:extLst>
          </p:cNvPr>
          <p:cNvCxnSpPr>
            <a:cxnSpLocks/>
          </p:cNvCxnSpPr>
          <p:nvPr userDrawn="1"/>
        </p:nvCxnSpPr>
        <p:spPr>
          <a:xfrm>
            <a:off x="6294789" y="2077335"/>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46BC81-0E72-EB40-9097-E655F5FA8805}"/>
              </a:ext>
            </a:extLst>
          </p:cNvPr>
          <p:cNvCxnSpPr>
            <a:cxnSpLocks/>
          </p:cNvCxnSpPr>
          <p:nvPr userDrawn="1"/>
        </p:nvCxnSpPr>
        <p:spPr>
          <a:xfrm>
            <a:off x="6294789" y="5176860"/>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92CAB6A-D406-C446-9D91-283B13BD6B95}"/>
              </a:ext>
            </a:extLst>
          </p:cNvPr>
          <p:cNvSpPr/>
          <p:nvPr userDrawn="1"/>
        </p:nvSpPr>
        <p:spPr>
          <a:xfrm>
            <a:off x="6413402" y="3783501"/>
            <a:ext cx="4944132" cy="766172"/>
          </a:xfrm>
          <a:prstGeom prst="rect">
            <a:avLst/>
          </a:prstGeom>
        </p:spPr>
        <p:txBody>
          <a:bodyPr wrap="square"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867" b="0" i="0" u="sng" kern="1200">
                <a:solidFill>
                  <a:schemeClr val="accent3"/>
                </a:solidFill>
                <a:effectLst/>
                <a:latin typeface="Calibri Light" panose="020F0302020204030204" pitchFamily="34" charset="0"/>
                <a:ea typeface="+mn-ea"/>
                <a:cs typeface="Calibri Light" panose="020F0302020204030204" pitchFamily="34" charset="0"/>
                <a:hlinkClick r:id="rId2">
                  <a:extLst>
                    <a:ext uri="{A12FA001-AC4F-418D-AE19-62706E023703}">
                      <ahyp:hlinkClr xmlns:ahyp="http://schemas.microsoft.com/office/drawing/2018/hyperlinkcolor" val="tx"/>
                    </a:ext>
                  </a:extLst>
                </a:hlinkClick>
              </a:rPr>
              <a:t>www.bpie.eu</a:t>
            </a:r>
            <a:endParaRPr lang="en-GB" sz="1867" b="0" i="0" u="sng" kern="1200">
              <a:solidFill>
                <a:schemeClr val="accent3"/>
              </a:solidFill>
              <a:effectLst/>
              <a:latin typeface="Calibri Light" panose="020F0302020204030204" pitchFamily="34" charset="0"/>
              <a:ea typeface="+mn-ea"/>
              <a:cs typeface="Calibri Light" panose="020F0302020204030204" pitchFamily="34" charset="0"/>
            </a:endParaRPr>
          </a:p>
          <a:p>
            <a:pPr marL="0" marR="0" lvl="0" indent="0" algn="l" defTabSz="1219170" rtl="0" eaLnBrk="1" fontAlgn="auto" latinLnBrk="0" hangingPunct="1">
              <a:lnSpc>
                <a:spcPct val="150000"/>
              </a:lnSpc>
              <a:spcBef>
                <a:spcPts val="0"/>
              </a:spcBef>
              <a:spcAft>
                <a:spcPts val="0"/>
              </a:spcAft>
              <a:buClrTx/>
              <a:buSzTx/>
              <a:buFontTx/>
              <a:buNone/>
              <a:tabLst/>
              <a:defRPr/>
            </a:pPr>
            <a:r>
              <a:rPr lang="en-GB" sz="1867" b="1" i="0" u="none" kern="1200">
                <a:solidFill>
                  <a:schemeClr val="accent3"/>
                </a:solidFill>
                <a:effectLst/>
                <a:latin typeface="Calibri" panose="020F0502020204030204" pitchFamily="34" charset="0"/>
                <a:ea typeface="+mn-ea"/>
                <a:cs typeface="Calibri" panose="020F0502020204030204" pitchFamily="34" charset="0"/>
              </a:rPr>
              <a:t>Follow us:</a:t>
            </a:r>
          </a:p>
        </p:txBody>
      </p:sp>
      <p:pic>
        <p:nvPicPr>
          <p:cNvPr id="18" name="Picture 17" descr="A picture containing ax&#10;&#10;Description automatically generated">
            <a:hlinkClick r:id="rId3"/>
            <a:extLst>
              <a:ext uri="{FF2B5EF4-FFF2-40B4-BE49-F238E27FC236}">
                <a16:creationId xmlns:a16="http://schemas.microsoft.com/office/drawing/2014/main" id="{61CE0139-F587-3746-A237-850FB1A09A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0330" y="4675011"/>
            <a:ext cx="308011" cy="250972"/>
          </a:xfrm>
          <a:prstGeom prst="rect">
            <a:avLst/>
          </a:prstGeom>
        </p:spPr>
      </p:pic>
      <p:pic>
        <p:nvPicPr>
          <p:cNvPr id="30" name="Picture 29" descr="A picture containing text, monitor, screen, sign&#10;&#10;Description automatically generated">
            <a:hlinkClick r:id="rId5"/>
            <a:extLst>
              <a:ext uri="{FF2B5EF4-FFF2-40B4-BE49-F238E27FC236}">
                <a16:creationId xmlns:a16="http://schemas.microsoft.com/office/drawing/2014/main" id="{C125E349-ACBD-7645-882C-BF89D514B13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45389" y="4617971"/>
            <a:ext cx="136895" cy="308012"/>
          </a:xfrm>
          <a:prstGeom prst="rect">
            <a:avLst/>
          </a:prstGeom>
        </p:spPr>
      </p:pic>
      <p:pic>
        <p:nvPicPr>
          <p:cNvPr id="31" name="Picture 30" descr="Icon&#10;&#10;Description automatically generated">
            <a:hlinkClick r:id="rId7"/>
            <a:extLst>
              <a:ext uri="{FF2B5EF4-FFF2-40B4-BE49-F238E27FC236}">
                <a16:creationId xmlns:a16="http://schemas.microsoft.com/office/drawing/2014/main" id="{BD2091AC-FF49-3E48-98BE-1D9EDF2AA97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67389" y="4645414"/>
            <a:ext cx="273788" cy="273788"/>
          </a:xfrm>
          <a:prstGeom prst="rect">
            <a:avLst/>
          </a:prstGeom>
        </p:spPr>
      </p:pic>
      <p:sp>
        <p:nvSpPr>
          <p:cNvPr id="32" name="Text Placeholder 28">
            <a:extLst>
              <a:ext uri="{FF2B5EF4-FFF2-40B4-BE49-F238E27FC236}">
                <a16:creationId xmlns:a16="http://schemas.microsoft.com/office/drawing/2014/main" id="{648727C3-DD46-5142-9D97-DB1C73C70AC8}"/>
              </a:ext>
            </a:extLst>
          </p:cNvPr>
          <p:cNvSpPr>
            <a:spLocks noGrp="1"/>
          </p:cNvSpPr>
          <p:nvPr>
            <p:ph type="body" sz="quarter" idx="10" hasCustomPrompt="1"/>
          </p:nvPr>
        </p:nvSpPr>
        <p:spPr>
          <a:xfrm>
            <a:off x="6413402" y="2328212"/>
            <a:ext cx="5509961" cy="386947"/>
          </a:xfrm>
          <a:prstGeom prst="rect">
            <a:avLst/>
          </a:prstGeom>
        </p:spPr>
        <p:txBody>
          <a:bodyPr/>
          <a:lstStyle>
            <a:lvl1pPr marL="0" indent="0">
              <a:buFontTx/>
              <a:buNone/>
              <a:defRPr sz="2667" b="1" i="0" spc="400">
                <a:solidFill>
                  <a:schemeClr val="accent1"/>
                </a:solidFill>
                <a:latin typeface="Calibri" panose="020F0502020204030204" pitchFamily="34" charset="0"/>
                <a:cs typeface="Calibri" panose="020F0502020204030204" pitchFamily="34" charset="0"/>
              </a:defRPr>
            </a:lvl1pPr>
          </a:lstStyle>
          <a:p>
            <a:pPr lvl="0"/>
            <a:r>
              <a:rPr lang="en-GB"/>
              <a:t>Name </a:t>
            </a:r>
            <a:endParaRPr lang="en-BE"/>
          </a:p>
        </p:txBody>
      </p:sp>
      <p:sp>
        <p:nvSpPr>
          <p:cNvPr id="33" name="Text Placeholder 28">
            <a:extLst>
              <a:ext uri="{FF2B5EF4-FFF2-40B4-BE49-F238E27FC236}">
                <a16:creationId xmlns:a16="http://schemas.microsoft.com/office/drawing/2014/main" id="{516FB299-0E47-D94C-9B34-23639B05438B}"/>
              </a:ext>
            </a:extLst>
          </p:cNvPr>
          <p:cNvSpPr>
            <a:spLocks noGrp="1"/>
          </p:cNvSpPr>
          <p:nvPr>
            <p:ph type="body" sz="quarter" idx="11" hasCustomPrompt="1"/>
          </p:nvPr>
        </p:nvSpPr>
        <p:spPr>
          <a:xfrm>
            <a:off x="6413402" y="2739644"/>
            <a:ext cx="5509961" cy="386947"/>
          </a:xfrm>
          <a:prstGeom prst="rect">
            <a:avLst/>
          </a:prstGeom>
        </p:spPr>
        <p:txBody>
          <a:bodyPr/>
          <a:lstStyle>
            <a:lvl1pPr marL="0" indent="0">
              <a:buFontTx/>
              <a:buNone/>
              <a:defRPr sz="2400" b="1" i="0" spc="400">
                <a:solidFill>
                  <a:schemeClr val="accent3"/>
                </a:solidFill>
                <a:latin typeface="+mj-lt"/>
                <a:cs typeface="Calibri" panose="020F0502020204030204" pitchFamily="34" charset="0"/>
              </a:defRPr>
            </a:lvl1pPr>
          </a:lstStyle>
          <a:p>
            <a:pPr lvl="0"/>
            <a:r>
              <a:rPr lang="en-GB"/>
              <a:t>Title </a:t>
            </a:r>
            <a:endParaRPr lang="en-BE"/>
          </a:p>
        </p:txBody>
      </p:sp>
      <p:sp>
        <p:nvSpPr>
          <p:cNvPr id="34" name="Text Placeholder 28">
            <a:extLst>
              <a:ext uri="{FF2B5EF4-FFF2-40B4-BE49-F238E27FC236}">
                <a16:creationId xmlns:a16="http://schemas.microsoft.com/office/drawing/2014/main" id="{50F60B3D-00E5-9A43-80E2-A3E4A88D2E8A}"/>
              </a:ext>
            </a:extLst>
          </p:cNvPr>
          <p:cNvSpPr>
            <a:spLocks noGrp="1"/>
          </p:cNvSpPr>
          <p:nvPr>
            <p:ph type="body" sz="quarter" idx="12" hasCustomPrompt="1"/>
          </p:nvPr>
        </p:nvSpPr>
        <p:spPr>
          <a:xfrm>
            <a:off x="6413402" y="3128397"/>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email </a:t>
            </a:r>
            <a:endParaRPr lang="en-BE"/>
          </a:p>
        </p:txBody>
      </p:sp>
      <p:sp>
        <p:nvSpPr>
          <p:cNvPr id="35" name="Text Placeholder 28">
            <a:extLst>
              <a:ext uri="{FF2B5EF4-FFF2-40B4-BE49-F238E27FC236}">
                <a16:creationId xmlns:a16="http://schemas.microsoft.com/office/drawing/2014/main" id="{42E80478-B51D-F54A-9170-FA2E07E05B52}"/>
              </a:ext>
            </a:extLst>
          </p:cNvPr>
          <p:cNvSpPr>
            <a:spLocks noGrp="1"/>
          </p:cNvSpPr>
          <p:nvPr>
            <p:ph type="body" sz="quarter" idx="13" hasCustomPrompt="1"/>
          </p:nvPr>
        </p:nvSpPr>
        <p:spPr>
          <a:xfrm>
            <a:off x="6413402" y="3448694"/>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+32(0)123 45 67 89</a:t>
            </a:r>
            <a:endParaRPr lang="en-BE"/>
          </a:p>
        </p:txBody>
      </p:sp>
      <p:pic>
        <p:nvPicPr>
          <p:cNvPr id="37" name="Picture 36" descr="Logo, icon&#10;&#10;Description automatically generated">
            <a:extLst>
              <a:ext uri="{FF2B5EF4-FFF2-40B4-BE49-F238E27FC236}">
                <a16:creationId xmlns:a16="http://schemas.microsoft.com/office/drawing/2014/main" id="{31837080-B8B1-A44C-A022-89597C1770C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pic>
        <p:nvPicPr>
          <p:cNvPr id="38" name="Picture 37">
            <a:extLst>
              <a:ext uri="{FF2B5EF4-FFF2-40B4-BE49-F238E27FC236}">
                <a16:creationId xmlns:a16="http://schemas.microsoft.com/office/drawing/2014/main" id="{27D48048-DFA6-B740-A332-C9AAC3C11C78}"/>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16526858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_Constructi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98E2DA64-52F7-ED40-852A-5C4172EF0122}"/>
              </a:ext>
            </a:extLst>
          </p:cNvPr>
          <p:cNvSpPr>
            <a:spLocks noGrp="1"/>
          </p:cNvSpPr>
          <p:nvPr>
            <p:ph type="ctrTitle" hasCustomPrompt="1"/>
          </p:nvPr>
        </p:nvSpPr>
        <p:spPr>
          <a:xfrm>
            <a:off x="6294790" y="393868"/>
            <a:ext cx="5731897" cy="980507"/>
          </a:xfrm>
          <a:prstGeom prst="rect">
            <a:avLst/>
          </a:prstGeom>
        </p:spPr>
        <p:txBody>
          <a:bodyPr anchor="ctr"/>
          <a:lstStyle>
            <a:lvl1pPr algn="l">
              <a:defRPr sz="7200" b="0" i="0" spc="400">
                <a:solidFill>
                  <a:schemeClr val="accent5"/>
                </a:solidFill>
                <a:latin typeface="Franklin Gothic Medium Cond" panose="020B0606030402020204" pitchFamily="34" charset="0"/>
                <a:cs typeface="Calibri" panose="020F0502020204030204" pitchFamily="34" charset="0"/>
              </a:defRPr>
            </a:lvl1pPr>
          </a:lstStyle>
          <a:p>
            <a:r>
              <a:rPr lang="en-US"/>
              <a:t>Thank you…</a:t>
            </a:r>
          </a:p>
        </p:txBody>
      </p:sp>
      <p:cxnSp>
        <p:nvCxnSpPr>
          <p:cNvPr id="18" name="Straight Connector 17">
            <a:extLst>
              <a:ext uri="{FF2B5EF4-FFF2-40B4-BE49-F238E27FC236}">
                <a16:creationId xmlns:a16="http://schemas.microsoft.com/office/drawing/2014/main" id="{B2D7075E-C42C-6F4A-807D-72F49E55E7C9}"/>
              </a:ext>
            </a:extLst>
          </p:cNvPr>
          <p:cNvCxnSpPr>
            <a:cxnSpLocks/>
          </p:cNvCxnSpPr>
          <p:nvPr userDrawn="1"/>
        </p:nvCxnSpPr>
        <p:spPr>
          <a:xfrm>
            <a:off x="6294789" y="2077335"/>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4CF3489-7EF3-F445-A4BB-001D9C15D3AE}"/>
              </a:ext>
            </a:extLst>
          </p:cNvPr>
          <p:cNvCxnSpPr>
            <a:cxnSpLocks/>
          </p:cNvCxnSpPr>
          <p:nvPr userDrawn="1"/>
        </p:nvCxnSpPr>
        <p:spPr>
          <a:xfrm>
            <a:off x="6294789" y="5176860"/>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A6FD8133-3238-BF4D-BEEB-7D64F6B3E879}"/>
              </a:ext>
            </a:extLst>
          </p:cNvPr>
          <p:cNvSpPr/>
          <p:nvPr userDrawn="1"/>
        </p:nvSpPr>
        <p:spPr>
          <a:xfrm>
            <a:off x="6413402" y="3783501"/>
            <a:ext cx="4944132" cy="766172"/>
          </a:xfrm>
          <a:prstGeom prst="rect">
            <a:avLst/>
          </a:prstGeom>
        </p:spPr>
        <p:txBody>
          <a:bodyPr wrap="square"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867" b="0" i="0" u="sng" kern="1200">
                <a:solidFill>
                  <a:schemeClr val="accent3"/>
                </a:solidFill>
                <a:effectLst/>
                <a:latin typeface="Calibri Light" panose="020F0302020204030204" pitchFamily="34" charset="0"/>
                <a:ea typeface="+mn-ea"/>
                <a:cs typeface="Calibri Light" panose="020F0302020204030204" pitchFamily="34" charset="0"/>
                <a:hlinkClick r:id="rId2">
                  <a:extLst>
                    <a:ext uri="{A12FA001-AC4F-418D-AE19-62706E023703}">
                      <ahyp:hlinkClr xmlns:ahyp="http://schemas.microsoft.com/office/drawing/2018/hyperlinkcolor" val="tx"/>
                    </a:ext>
                  </a:extLst>
                </a:hlinkClick>
              </a:rPr>
              <a:t>www.bpie.eu</a:t>
            </a:r>
            <a:endParaRPr lang="en-GB" sz="1867" b="0" i="0" u="sng" kern="1200">
              <a:solidFill>
                <a:schemeClr val="accent3"/>
              </a:solidFill>
              <a:effectLst/>
              <a:latin typeface="Calibri Light" panose="020F0302020204030204" pitchFamily="34" charset="0"/>
              <a:ea typeface="+mn-ea"/>
              <a:cs typeface="Calibri Light" panose="020F0302020204030204" pitchFamily="34" charset="0"/>
            </a:endParaRPr>
          </a:p>
          <a:p>
            <a:pPr marL="0" marR="0" lvl="0" indent="0" algn="l" defTabSz="1219170" rtl="0" eaLnBrk="1" fontAlgn="auto" latinLnBrk="0" hangingPunct="1">
              <a:lnSpc>
                <a:spcPct val="150000"/>
              </a:lnSpc>
              <a:spcBef>
                <a:spcPts val="0"/>
              </a:spcBef>
              <a:spcAft>
                <a:spcPts val="0"/>
              </a:spcAft>
              <a:buClrTx/>
              <a:buSzTx/>
              <a:buFontTx/>
              <a:buNone/>
              <a:tabLst/>
              <a:defRPr/>
            </a:pPr>
            <a:r>
              <a:rPr lang="en-GB" sz="1867" b="1" i="0" u="none" kern="1200">
                <a:solidFill>
                  <a:schemeClr val="accent3"/>
                </a:solidFill>
                <a:effectLst/>
                <a:latin typeface="Calibri" panose="020F0502020204030204" pitchFamily="34" charset="0"/>
                <a:ea typeface="+mn-ea"/>
                <a:cs typeface="Calibri" panose="020F0502020204030204" pitchFamily="34" charset="0"/>
              </a:rPr>
              <a:t>Follow us:</a:t>
            </a:r>
          </a:p>
        </p:txBody>
      </p:sp>
      <p:pic>
        <p:nvPicPr>
          <p:cNvPr id="32" name="Picture 31" descr="A picture containing ax&#10;&#10;Description automatically generated">
            <a:hlinkClick r:id="rId3"/>
            <a:extLst>
              <a:ext uri="{FF2B5EF4-FFF2-40B4-BE49-F238E27FC236}">
                <a16:creationId xmlns:a16="http://schemas.microsoft.com/office/drawing/2014/main" id="{59232F55-0DA8-7648-94F4-1DFFBCCC76C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0330" y="4675011"/>
            <a:ext cx="308011" cy="250972"/>
          </a:xfrm>
          <a:prstGeom prst="rect">
            <a:avLst/>
          </a:prstGeom>
        </p:spPr>
      </p:pic>
      <p:pic>
        <p:nvPicPr>
          <p:cNvPr id="33" name="Picture 32" descr="A picture containing text, monitor, screen, sign&#10;&#10;Description automatically generated">
            <a:hlinkClick r:id="rId5"/>
            <a:extLst>
              <a:ext uri="{FF2B5EF4-FFF2-40B4-BE49-F238E27FC236}">
                <a16:creationId xmlns:a16="http://schemas.microsoft.com/office/drawing/2014/main" id="{35A74A24-D1EF-834A-954C-DB13FEA3154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45389" y="4617971"/>
            <a:ext cx="136895" cy="308012"/>
          </a:xfrm>
          <a:prstGeom prst="rect">
            <a:avLst/>
          </a:prstGeom>
        </p:spPr>
      </p:pic>
      <p:pic>
        <p:nvPicPr>
          <p:cNvPr id="34" name="Picture 33" descr="Icon&#10;&#10;Description automatically generated">
            <a:hlinkClick r:id="rId7"/>
            <a:extLst>
              <a:ext uri="{FF2B5EF4-FFF2-40B4-BE49-F238E27FC236}">
                <a16:creationId xmlns:a16="http://schemas.microsoft.com/office/drawing/2014/main" id="{817D8F47-FE89-534E-A4FA-C98AD3849D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67389" y="4645414"/>
            <a:ext cx="273788" cy="273788"/>
          </a:xfrm>
          <a:prstGeom prst="rect">
            <a:avLst/>
          </a:prstGeom>
        </p:spPr>
      </p:pic>
      <p:sp>
        <p:nvSpPr>
          <p:cNvPr id="35" name="Text Placeholder 28">
            <a:extLst>
              <a:ext uri="{FF2B5EF4-FFF2-40B4-BE49-F238E27FC236}">
                <a16:creationId xmlns:a16="http://schemas.microsoft.com/office/drawing/2014/main" id="{3A3D24C6-8E41-D747-AE95-678F3704B2B4}"/>
              </a:ext>
            </a:extLst>
          </p:cNvPr>
          <p:cNvSpPr>
            <a:spLocks noGrp="1"/>
          </p:cNvSpPr>
          <p:nvPr>
            <p:ph type="body" sz="quarter" idx="10" hasCustomPrompt="1"/>
          </p:nvPr>
        </p:nvSpPr>
        <p:spPr>
          <a:xfrm>
            <a:off x="6413402" y="2328212"/>
            <a:ext cx="5509961" cy="386947"/>
          </a:xfrm>
          <a:prstGeom prst="rect">
            <a:avLst/>
          </a:prstGeom>
        </p:spPr>
        <p:txBody>
          <a:bodyPr/>
          <a:lstStyle>
            <a:lvl1pPr marL="0" indent="0">
              <a:buFontTx/>
              <a:buNone/>
              <a:defRPr sz="2667" b="1" i="0" spc="400">
                <a:solidFill>
                  <a:schemeClr val="accent1"/>
                </a:solidFill>
                <a:latin typeface="Calibri" panose="020F0502020204030204" pitchFamily="34" charset="0"/>
                <a:cs typeface="Calibri" panose="020F0502020204030204" pitchFamily="34" charset="0"/>
              </a:defRPr>
            </a:lvl1pPr>
          </a:lstStyle>
          <a:p>
            <a:pPr lvl="0"/>
            <a:r>
              <a:rPr lang="en-GB"/>
              <a:t>Name </a:t>
            </a:r>
            <a:endParaRPr lang="en-BE"/>
          </a:p>
        </p:txBody>
      </p:sp>
      <p:sp>
        <p:nvSpPr>
          <p:cNvPr id="36" name="Text Placeholder 28">
            <a:extLst>
              <a:ext uri="{FF2B5EF4-FFF2-40B4-BE49-F238E27FC236}">
                <a16:creationId xmlns:a16="http://schemas.microsoft.com/office/drawing/2014/main" id="{F7358A21-FF4A-FE4D-87FC-BF6A2A9883EB}"/>
              </a:ext>
            </a:extLst>
          </p:cNvPr>
          <p:cNvSpPr>
            <a:spLocks noGrp="1"/>
          </p:cNvSpPr>
          <p:nvPr>
            <p:ph type="body" sz="quarter" idx="11" hasCustomPrompt="1"/>
          </p:nvPr>
        </p:nvSpPr>
        <p:spPr>
          <a:xfrm>
            <a:off x="6413402" y="2739644"/>
            <a:ext cx="5509961" cy="386947"/>
          </a:xfrm>
          <a:prstGeom prst="rect">
            <a:avLst/>
          </a:prstGeom>
        </p:spPr>
        <p:txBody>
          <a:bodyPr/>
          <a:lstStyle>
            <a:lvl1pPr marL="0" indent="0">
              <a:buFontTx/>
              <a:buNone/>
              <a:defRPr sz="2400" b="1" i="0" spc="400">
                <a:solidFill>
                  <a:schemeClr val="accent3"/>
                </a:solidFill>
                <a:latin typeface="+mj-lt"/>
                <a:cs typeface="Calibri" panose="020F0502020204030204" pitchFamily="34" charset="0"/>
              </a:defRPr>
            </a:lvl1pPr>
          </a:lstStyle>
          <a:p>
            <a:pPr lvl="0"/>
            <a:r>
              <a:rPr lang="en-GB"/>
              <a:t>Title </a:t>
            </a:r>
            <a:endParaRPr lang="en-BE"/>
          </a:p>
        </p:txBody>
      </p:sp>
      <p:sp>
        <p:nvSpPr>
          <p:cNvPr id="37" name="Text Placeholder 28">
            <a:extLst>
              <a:ext uri="{FF2B5EF4-FFF2-40B4-BE49-F238E27FC236}">
                <a16:creationId xmlns:a16="http://schemas.microsoft.com/office/drawing/2014/main" id="{A4BCD0BE-10E0-464E-9B3B-9530BDBB2C48}"/>
              </a:ext>
            </a:extLst>
          </p:cNvPr>
          <p:cNvSpPr>
            <a:spLocks noGrp="1"/>
          </p:cNvSpPr>
          <p:nvPr>
            <p:ph type="body" sz="quarter" idx="12" hasCustomPrompt="1"/>
          </p:nvPr>
        </p:nvSpPr>
        <p:spPr>
          <a:xfrm>
            <a:off x="6413402" y="3128397"/>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email </a:t>
            </a:r>
            <a:endParaRPr lang="en-BE"/>
          </a:p>
        </p:txBody>
      </p:sp>
      <p:sp>
        <p:nvSpPr>
          <p:cNvPr id="38" name="Text Placeholder 28">
            <a:extLst>
              <a:ext uri="{FF2B5EF4-FFF2-40B4-BE49-F238E27FC236}">
                <a16:creationId xmlns:a16="http://schemas.microsoft.com/office/drawing/2014/main" id="{5EC7A18B-6855-1648-856A-7DE1A404E0B6}"/>
              </a:ext>
            </a:extLst>
          </p:cNvPr>
          <p:cNvSpPr>
            <a:spLocks noGrp="1"/>
          </p:cNvSpPr>
          <p:nvPr>
            <p:ph type="body" sz="quarter" idx="13" hasCustomPrompt="1"/>
          </p:nvPr>
        </p:nvSpPr>
        <p:spPr>
          <a:xfrm>
            <a:off x="6413402" y="3448694"/>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+32(0)123 45 67 89</a:t>
            </a:r>
            <a:endParaRPr lang="en-BE"/>
          </a:p>
        </p:txBody>
      </p:sp>
      <p:pic>
        <p:nvPicPr>
          <p:cNvPr id="39" name="Picture 38" descr="Logo, icon&#10;&#10;Description automatically generated">
            <a:extLst>
              <a:ext uri="{FF2B5EF4-FFF2-40B4-BE49-F238E27FC236}">
                <a16:creationId xmlns:a16="http://schemas.microsoft.com/office/drawing/2014/main" id="{E98F1E5D-55A9-004A-9FFF-55276AF30FB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pic>
        <p:nvPicPr>
          <p:cNvPr id="40" name="Picture 39">
            <a:extLst>
              <a:ext uri="{FF2B5EF4-FFF2-40B4-BE49-F238E27FC236}">
                <a16:creationId xmlns:a16="http://schemas.microsoft.com/office/drawing/2014/main" id="{0CC55388-65F7-3642-8DEC-BF19E761ECD1}"/>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767296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_Skyline">
    <p:spTree>
      <p:nvGrpSpPr>
        <p:cNvPr id="1" name=""/>
        <p:cNvGrpSpPr/>
        <p:nvPr/>
      </p:nvGrpSpPr>
      <p:grpSpPr>
        <a:xfrm>
          <a:off x="0" y="0"/>
          <a:ext cx="0" cy="0"/>
          <a:chOff x="0" y="0"/>
          <a:chExt cx="0" cy="0"/>
        </a:xfrm>
      </p:grpSpPr>
      <p:pic>
        <p:nvPicPr>
          <p:cNvPr id="29" name="Picture 28" descr="Logo, icon&#10;&#10;Description automatically generated">
            <a:extLst>
              <a:ext uri="{FF2B5EF4-FFF2-40B4-BE49-F238E27FC236}">
                <a16:creationId xmlns:a16="http://schemas.microsoft.com/office/drawing/2014/main" id="{B9F5DD1E-AD1E-B146-BDE3-4C5EC9DC2A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9298" y="194367"/>
            <a:ext cx="1136635" cy="1024835"/>
          </a:xfrm>
          <a:prstGeom prst="rect">
            <a:avLst/>
          </a:prstGeom>
        </p:spPr>
      </p:pic>
      <p:cxnSp>
        <p:nvCxnSpPr>
          <p:cNvPr id="32" name="Straight Connector 31">
            <a:extLst>
              <a:ext uri="{FF2B5EF4-FFF2-40B4-BE49-F238E27FC236}">
                <a16:creationId xmlns:a16="http://schemas.microsoft.com/office/drawing/2014/main" id="{CFC97350-9D17-A44C-BCE4-C20700EBB9ED}"/>
              </a:ext>
            </a:extLst>
          </p:cNvPr>
          <p:cNvCxnSpPr>
            <a:cxnSpLocks/>
          </p:cNvCxnSpPr>
          <p:nvPr userDrawn="1"/>
        </p:nvCxnSpPr>
        <p:spPr>
          <a:xfrm>
            <a:off x="2201948" y="1992896"/>
            <a:ext cx="4276344"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9E77116-2A42-D845-8388-C5D3E0C6D14D}"/>
              </a:ext>
            </a:extLst>
          </p:cNvPr>
          <p:cNvCxnSpPr>
            <a:cxnSpLocks/>
          </p:cNvCxnSpPr>
          <p:nvPr userDrawn="1"/>
        </p:nvCxnSpPr>
        <p:spPr>
          <a:xfrm>
            <a:off x="2201948" y="5195879"/>
            <a:ext cx="4276344"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F0CAF585-E79E-3645-9BB6-90A380129E8F}"/>
              </a:ext>
            </a:extLst>
          </p:cNvPr>
          <p:cNvSpPr/>
          <p:nvPr userDrawn="1"/>
        </p:nvSpPr>
        <p:spPr>
          <a:xfrm>
            <a:off x="2189495" y="3743113"/>
            <a:ext cx="4944132" cy="766172"/>
          </a:xfrm>
          <a:prstGeom prst="rect">
            <a:avLst/>
          </a:prstGeom>
        </p:spPr>
        <p:txBody>
          <a:bodyPr wrap="square"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867" b="0" i="0" u="sng" kern="1200">
                <a:solidFill>
                  <a:schemeClr val="accent3"/>
                </a:solidFill>
                <a:effectLst/>
                <a:latin typeface="Calibri Light" panose="020F0302020204030204" pitchFamily="34" charset="0"/>
                <a:ea typeface="+mn-ea"/>
                <a:cs typeface="Calibri Light" panose="020F0302020204030204" pitchFamily="34" charset="0"/>
                <a:hlinkClick r:id="rId3">
                  <a:extLst>
                    <a:ext uri="{A12FA001-AC4F-418D-AE19-62706E023703}">
                      <ahyp:hlinkClr xmlns:ahyp="http://schemas.microsoft.com/office/drawing/2018/hyperlinkcolor" val="tx"/>
                    </a:ext>
                  </a:extLst>
                </a:hlinkClick>
              </a:rPr>
              <a:t>www.bpie.eu</a:t>
            </a:r>
            <a:endParaRPr lang="en-GB" sz="1867" b="0" i="0" u="sng" kern="1200">
              <a:solidFill>
                <a:schemeClr val="accent3"/>
              </a:solidFill>
              <a:effectLst/>
              <a:latin typeface="Calibri Light" panose="020F0302020204030204" pitchFamily="34" charset="0"/>
              <a:ea typeface="+mn-ea"/>
              <a:cs typeface="Calibri Light" panose="020F0302020204030204" pitchFamily="34" charset="0"/>
            </a:endParaRPr>
          </a:p>
          <a:p>
            <a:pPr marL="0" marR="0" lvl="0" indent="0" algn="l" defTabSz="1219170" rtl="0" eaLnBrk="1" fontAlgn="auto" latinLnBrk="0" hangingPunct="1">
              <a:lnSpc>
                <a:spcPct val="150000"/>
              </a:lnSpc>
              <a:spcBef>
                <a:spcPts val="0"/>
              </a:spcBef>
              <a:spcAft>
                <a:spcPts val="0"/>
              </a:spcAft>
              <a:buClrTx/>
              <a:buSzTx/>
              <a:buFontTx/>
              <a:buNone/>
              <a:tabLst/>
              <a:defRPr/>
            </a:pPr>
            <a:r>
              <a:rPr lang="en-GB" sz="1867" b="1" i="0" u="none" kern="1200">
                <a:solidFill>
                  <a:schemeClr val="accent3"/>
                </a:solidFill>
                <a:effectLst/>
                <a:latin typeface="Calibri" panose="020F0502020204030204" pitchFamily="34" charset="0"/>
                <a:ea typeface="+mn-ea"/>
                <a:cs typeface="Calibri" panose="020F0502020204030204" pitchFamily="34" charset="0"/>
              </a:rPr>
              <a:t>Follow us:</a:t>
            </a:r>
          </a:p>
        </p:txBody>
      </p:sp>
      <p:pic>
        <p:nvPicPr>
          <p:cNvPr id="35" name="Picture 34" descr="A picture containing ax&#10;&#10;Description automatically generated">
            <a:hlinkClick r:id="rId4"/>
            <a:extLst>
              <a:ext uri="{FF2B5EF4-FFF2-40B4-BE49-F238E27FC236}">
                <a16:creationId xmlns:a16="http://schemas.microsoft.com/office/drawing/2014/main" id="{7D6BC50B-79A5-CC43-9170-7AA273792F1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56424" y="4634623"/>
            <a:ext cx="308011" cy="250972"/>
          </a:xfrm>
          <a:prstGeom prst="rect">
            <a:avLst/>
          </a:prstGeom>
        </p:spPr>
      </p:pic>
      <p:pic>
        <p:nvPicPr>
          <p:cNvPr id="36" name="Picture 35" descr="A picture containing text, monitor, screen, sign&#10;&#10;Description automatically generated">
            <a:hlinkClick r:id="rId6"/>
            <a:extLst>
              <a:ext uri="{FF2B5EF4-FFF2-40B4-BE49-F238E27FC236}">
                <a16:creationId xmlns:a16="http://schemas.microsoft.com/office/drawing/2014/main" id="{A2F403F4-FC4E-F848-B66F-E135D0E11F0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821482" y="4577583"/>
            <a:ext cx="136895" cy="308012"/>
          </a:xfrm>
          <a:prstGeom prst="rect">
            <a:avLst/>
          </a:prstGeom>
        </p:spPr>
      </p:pic>
      <p:pic>
        <p:nvPicPr>
          <p:cNvPr id="37" name="Picture 36" descr="Icon&#10;&#10;Description automatically generated">
            <a:hlinkClick r:id="rId8"/>
            <a:extLst>
              <a:ext uri="{FF2B5EF4-FFF2-40B4-BE49-F238E27FC236}">
                <a16:creationId xmlns:a16="http://schemas.microsoft.com/office/drawing/2014/main" id="{99CD942D-FB73-F744-9CA1-8B20E04F5A7C}"/>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43482" y="4605026"/>
            <a:ext cx="273788" cy="273788"/>
          </a:xfrm>
          <a:prstGeom prst="rect">
            <a:avLst/>
          </a:prstGeom>
        </p:spPr>
      </p:pic>
      <p:sp>
        <p:nvSpPr>
          <p:cNvPr id="38" name="Text Placeholder 28">
            <a:extLst>
              <a:ext uri="{FF2B5EF4-FFF2-40B4-BE49-F238E27FC236}">
                <a16:creationId xmlns:a16="http://schemas.microsoft.com/office/drawing/2014/main" id="{AB35B8E0-F502-0147-9DE7-94104C2E82A4}"/>
              </a:ext>
            </a:extLst>
          </p:cNvPr>
          <p:cNvSpPr>
            <a:spLocks noGrp="1"/>
          </p:cNvSpPr>
          <p:nvPr>
            <p:ph type="body" sz="quarter" idx="11" hasCustomPrompt="1"/>
          </p:nvPr>
        </p:nvSpPr>
        <p:spPr>
          <a:xfrm>
            <a:off x="2189496" y="2298156"/>
            <a:ext cx="5509961" cy="386947"/>
          </a:xfrm>
          <a:prstGeom prst="rect">
            <a:avLst/>
          </a:prstGeom>
        </p:spPr>
        <p:txBody>
          <a:bodyPr/>
          <a:lstStyle>
            <a:lvl1pPr marL="0" indent="0">
              <a:buFontTx/>
              <a:buNone/>
              <a:defRPr sz="2667" b="1" i="0" spc="400">
                <a:solidFill>
                  <a:schemeClr val="accent1"/>
                </a:solidFill>
                <a:latin typeface="Calibri" panose="020F0502020204030204" pitchFamily="34" charset="0"/>
                <a:cs typeface="Calibri" panose="020F0502020204030204" pitchFamily="34" charset="0"/>
              </a:defRPr>
            </a:lvl1pPr>
          </a:lstStyle>
          <a:p>
            <a:pPr lvl="0"/>
            <a:r>
              <a:rPr lang="en-GB"/>
              <a:t>Name </a:t>
            </a:r>
            <a:endParaRPr lang="en-BE"/>
          </a:p>
        </p:txBody>
      </p:sp>
      <p:sp>
        <p:nvSpPr>
          <p:cNvPr id="39" name="Text Placeholder 28">
            <a:extLst>
              <a:ext uri="{FF2B5EF4-FFF2-40B4-BE49-F238E27FC236}">
                <a16:creationId xmlns:a16="http://schemas.microsoft.com/office/drawing/2014/main" id="{6E4F8C7A-1A71-3F4C-B9BD-E0F53141E4F2}"/>
              </a:ext>
            </a:extLst>
          </p:cNvPr>
          <p:cNvSpPr>
            <a:spLocks noGrp="1"/>
          </p:cNvSpPr>
          <p:nvPr>
            <p:ph type="body" sz="quarter" idx="12" hasCustomPrompt="1"/>
          </p:nvPr>
        </p:nvSpPr>
        <p:spPr>
          <a:xfrm>
            <a:off x="2189496" y="2699256"/>
            <a:ext cx="5509961" cy="386947"/>
          </a:xfrm>
          <a:prstGeom prst="rect">
            <a:avLst/>
          </a:prstGeom>
        </p:spPr>
        <p:txBody>
          <a:bodyPr/>
          <a:lstStyle>
            <a:lvl1pPr marL="0" indent="0">
              <a:buFontTx/>
              <a:buNone/>
              <a:defRPr sz="2400" b="1" i="0" spc="400">
                <a:solidFill>
                  <a:schemeClr val="accent3"/>
                </a:solidFill>
                <a:latin typeface="+mj-lt"/>
                <a:cs typeface="Calibri" panose="020F0502020204030204" pitchFamily="34" charset="0"/>
              </a:defRPr>
            </a:lvl1pPr>
          </a:lstStyle>
          <a:p>
            <a:pPr lvl="0"/>
            <a:r>
              <a:rPr lang="en-GB"/>
              <a:t>Title </a:t>
            </a:r>
            <a:endParaRPr lang="en-BE"/>
          </a:p>
        </p:txBody>
      </p:sp>
      <p:sp>
        <p:nvSpPr>
          <p:cNvPr id="40" name="Text Placeholder 28">
            <a:extLst>
              <a:ext uri="{FF2B5EF4-FFF2-40B4-BE49-F238E27FC236}">
                <a16:creationId xmlns:a16="http://schemas.microsoft.com/office/drawing/2014/main" id="{8518FDB7-E3AD-B548-B413-850AA191AF82}"/>
              </a:ext>
            </a:extLst>
          </p:cNvPr>
          <p:cNvSpPr>
            <a:spLocks noGrp="1"/>
          </p:cNvSpPr>
          <p:nvPr>
            <p:ph type="body" sz="quarter" idx="13" hasCustomPrompt="1"/>
          </p:nvPr>
        </p:nvSpPr>
        <p:spPr>
          <a:xfrm>
            <a:off x="2189496" y="3088009"/>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email </a:t>
            </a:r>
            <a:endParaRPr lang="en-BE"/>
          </a:p>
        </p:txBody>
      </p:sp>
      <p:sp>
        <p:nvSpPr>
          <p:cNvPr id="41" name="Text Placeholder 28">
            <a:extLst>
              <a:ext uri="{FF2B5EF4-FFF2-40B4-BE49-F238E27FC236}">
                <a16:creationId xmlns:a16="http://schemas.microsoft.com/office/drawing/2014/main" id="{42B7C7B3-F6AB-4D4D-A555-F19663BBC2C8}"/>
              </a:ext>
            </a:extLst>
          </p:cNvPr>
          <p:cNvSpPr>
            <a:spLocks noGrp="1"/>
          </p:cNvSpPr>
          <p:nvPr>
            <p:ph type="body" sz="quarter" idx="14" hasCustomPrompt="1"/>
          </p:nvPr>
        </p:nvSpPr>
        <p:spPr>
          <a:xfrm>
            <a:off x="2189496" y="3408306"/>
            <a:ext cx="5509961" cy="308732"/>
          </a:xfrm>
          <a:prstGeom prst="rect">
            <a:avLst/>
          </a:prstGeom>
        </p:spPr>
        <p:txBody>
          <a:bodyPr/>
          <a:lstStyle>
            <a:lvl1pPr marL="0" indent="0">
              <a:buFontTx/>
              <a:buNone/>
              <a:defRPr sz="1867" b="0" i="0" spc="400">
                <a:solidFill>
                  <a:schemeClr val="accent1"/>
                </a:solidFill>
                <a:latin typeface="Calibri Light" panose="020F0302020204030204" pitchFamily="34" charset="0"/>
                <a:cs typeface="Calibri Light" panose="020F0302020204030204" pitchFamily="34" charset="0"/>
              </a:defRPr>
            </a:lvl1pPr>
          </a:lstStyle>
          <a:p>
            <a:pPr lvl="0"/>
            <a:r>
              <a:rPr lang="en-GB"/>
              <a:t>+32(0)123 45 67 89</a:t>
            </a:r>
            <a:endParaRPr lang="en-BE"/>
          </a:p>
        </p:txBody>
      </p:sp>
      <p:cxnSp>
        <p:nvCxnSpPr>
          <p:cNvPr id="16" name="Straight Connector 15">
            <a:extLst>
              <a:ext uri="{FF2B5EF4-FFF2-40B4-BE49-F238E27FC236}">
                <a16:creationId xmlns:a16="http://schemas.microsoft.com/office/drawing/2014/main" id="{6F7EDC69-B7E4-AB4C-8A33-476734CD1004}"/>
              </a:ext>
            </a:extLst>
          </p:cNvPr>
          <p:cNvCxnSpPr>
            <a:cxnSpLocks/>
          </p:cNvCxnSpPr>
          <p:nvPr userDrawn="1"/>
        </p:nvCxnSpPr>
        <p:spPr>
          <a:xfrm>
            <a:off x="2035444" y="294468"/>
            <a:ext cx="0" cy="90186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EA8103E8-49B3-8944-A66B-26AF2270811E}"/>
              </a:ext>
            </a:extLst>
          </p:cNvPr>
          <p:cNvSpPr>
            <a:spLocks noGrp="1"/>
          </p:cNvSpPr>
          <p:nvPr>
            <p:ph type="ctrTitle" hasCustomPrompt="1"/>
          </p:nvPr>
        </p:nvSpPr>
        <p:spPr>
          <a:xfrm>
            <a:off x="2189497" y="836947"/>
            <a:ext cx="10084231" cy="434539"/>
          </a:xfrm>
          <a:prstGeom prst="rect">
            <a:avLst/>
          </a:prstGeom>
        </p:spPr>
        <p:txBody>
          <a:bodyPr anchor="ctr"/>
          <a:lstStyle>
            <a:lvl1pPr algn="l">
              <a:defRPr sz="3200" b="0" i="0" spc="400">
                <a:solidFill>
                  <a:schemeClr val="accent5"/>
                </a:solidFill>
                <a:latin typeface="Franklin Gothic Medium Cond" panose="020B0606030402020204" pitchFamily="34" charset="0"/>
                <a:cs typeface="Calibri" panose="020F0502020204030204" pitchFamily="34" charset="0"/>
              </a:defRPr>
            </a:lvl1pPr>
          </a:lstStyle>
          <a:p>
            <a:r>
              <a:rPr lang="en-US"/>
              <a:t>Thank you…</a:t>
            </a:r>
          </a:p>
        </p:txBody>
      </p:sp>
      <p:sp>
        <p:nvSpPr>
          <p:cNvPr id="19" name="Subtitle 2">
            <a:extLst>
              <a:ext uri="{FF2B5EF4-FFF2-40B4-BE49-F238E27FC236}">
                <a16:creationId xmlns:a16="http://schemas.microsoft.com/office/drawing/2014/main" id="{A7EFD040-F5F6-6341-8E57-F0FC8109871A}"/>
              </a:ext>
            </a:extLst>
          </p:cNvPr>
          <p:cNvSpPr txBox="1">
            <a:spLocks/>
          </p:cNvSpPr>
          <p:nvPr userDrawn="1"/>
        </p:nvSpPr>
        <p:spPr>
          <a:xfrm>
            <a:off x="2189495" y="260445"/>
            <a:ext cx="10084229" cy="43453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1" i="0" kern="1200" spc="300">
                <a:solidFill>
                  <a:schemeClr val="accent4"/>
                </a:solidFill>
                <a:latin typeface="Franklin Gothic Demi Cond" panose="020B0603020102020204" pitchFamily="34" charset="0"/>
                <a:ea typeface="+mn-ea"/>
                <a:cs typeface="Calibri" panose="020F0502020204030204" pitchFamily="34" charset="0"/>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a:t>BUILDINGS PERFORMANCE INSTITUTE EUROPE</a:t>
            </a:r>
          </a:p>
        </p:txBody>
      </p:sp>
      <p:pic>
        <p:nvPicPr>
          <p:cNvPr id="24" name="Picture 23">
            <a:extLst>
              <a:ext uri="{FF2B5EF4-FFF2-40B4-BE49-F238E27FC236}">
                <a16:creationId xmlns:a16="http://schemas.microsoft.com/office/drawing/2014/main" id="{379E5A77-6683-2E4F-B6DE-441ECD43721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5524135"/>
            <a:ext cx="12192000" cy="965200"/>
          </a:xfrm>
          <a:prstGeom prst="rect">
            <a:avLst/>
          </a:prstGeom>
        </p:spPr>
      </p:pic>
    </p:spTree>
    <p:extLst>
      <p:ext uri="{BB962C8B-B14F-4D97-AF65-F5344CB8AC3E}">
        <p14:creationId xmlns:p14="http://schemas.microsoft.com/office/powerpoint/2010/main" val="4214026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STANDARD CRANE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3" name="Straight Connector 12">
            <a:extLst>
              <a:ext uri="{FF2B5EF4-FFF2-40B4-BE49-F238E27FC236}">
                <a16:creationId xmlns:a16="http://schemas.microsoft.com/office/drawing/2014/main" id="{CE650BEE-2BD6-4241-9385-C2322C1E607F}"/>
              </a:ext>
            </a:extLst>
          </p:cNvPr>
          <p:cNvCxnSpPr>
            <a:cxnSpLocks/>
          </p:cNvCxnSpPr>
          <p:nvPr userDrawn="1"/>
        </p:nvCxnSpPr>
        <p:spPr>
          <a:xfrm>
            <a:off x="6294790" y="1590261"/>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925D3DB-DB7A-C244-8E8A-5A4AE05DFBDD}"/>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Subtitle 2">
            <a:extLst>
              <a:ext uri="{FF2B5EF4-FFF2-40B4-BE49-F238E27FC236}">
                <a16:creationId xmlns:a16="http://schemas.microsoft.com/office/drawing/2014/main" id="{FBB1A77C-0BB6-434D-83CD-E1A21E8BE463}"/>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cxnSp>
        <p:nvCxnSpPr>
          <p:cNvPr id="11" name="Straight Connector 10">
            <a:extLst>
              <a:ext uri="{FF2B5EF4-FFF2-40B4-BE49-F238E27FC236}">
                <a16:creationId xmlns:a16="http://schemas.microsoft.com/office/drawing/2014/main" id="{B6B10354-8B5D-7D44-8E0D-70E67B84739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0D3A034E-887C-3040-8190-404CA150F7B8}"/>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18" name="Text Placeholder 2">
            <a:extLst>
              <a:ext uri="{FF2B5EF4-FFF2-40B4-BE49-F238E27FC236}">
                <a16:creationId xmlns:a16="http://schemas.microsoft.com/office/drawing/2014/main" id="{79FA5682-FFA6-4046-B0F4-A02FA0D6F100}"/>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19" name="Text Placeholder 2">
            <a:extLst>
              <a:ext uri="{FF2B5EF4-FFF2-40B4-BE49-F238E27FC236}">
                <a16:creationId xmlns:a16="http://schemas.microsoft.com/office/drawing/2014/main" id="{A54719FE-6E77-D54F-82DB-31A934A5989E}"/>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sp>
        <p:nvSpPr>
          <p:cNvPr id="20" name="Title 1">
            <a:extLst>
              <a:ext uri="{FF2B5EF4-FFF2-40B4-BE49-F238E27FC236}">
                <a16:creationId xmlns:a16="http://schemas.microsoft.com/office/drawing/2014/main" id="{460753EA-CC03-B749-9FA5-B1972543EAC1}"/>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21" name="Picture 20" descr="Logo, icon&#10;&#10;Description automatically generated">
            <a:extLst>
              <a:ext uri="{FF2B5EF4-FFF2-40B4-BE49-F238E27FC236}">
                <a16:creationId xmlns:a16="http://schemas.microsoft.com/office/drawing/2014/main" id="{EED9D2E3-BCBD-5048-91AA-58F6D148D9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Tree>
    <p:extLst>
      <p:ext uri="{BB962C8B-B14F-4D97-AF65-F5344CB8AC3E}">
        <p14:creationId xmlns:p14="http://schemas.microsoft.com/office/powerpoint/2010/main" val="35765133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TANDARD BUILDIN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EF1D409-F2DC-EE46-B7C2-1749893BA7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9" name="Straight Connector 8">
            <a:extLst>
              <a:ext uri="{FF2B5EF4-FFF2-40B4-BE49-F238E27FC236}">
                <a16:creationId xmlns:a16="http://schemas.microsoft.com/office/drawing/2014/main" id="{37125A9C-FD1A-9543-B446-B88C035895BD}"/>
              </a:ext>
            </a:extLst>
          </p:cNvPr>
          <p:cNvCxnSpPr>
            <a:cxnSpLocks/>
          </p:cNvCxnSpPr>
          <p:nvPr userDrawn="1"/>
        </p:nvCxnSpPr>
        <p:spPr>
          <a:xfrm>
            <a:off x="6294790" y="1590261"/>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C02CE39-5191-3A45-AEBA-BDA64DE5F395}"/>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D6B410E-7DA5-CF44-9E10-AE36413FA782}"/>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380BECF0-F6D4-2146-9146-A7B4519A95A7}"/>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16" name="Text Placeholder 2">
            <a:extLst>
              <a:ext uri="{FF2B5EF4-FFF2-40B4-BE49-F238E27FC236}">
                <a16:creationId xmlns:a16="http://schemas.microsoft.com/office/drawing/2014/main" id="{57A63782-2F3C-164C-9B59-B8D52EB3DE25}"/>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19" name="Text Placeholder 2">
            <a:extLst>
              <a:ext uri="{FF2B5EF4-FFF2-40B4-BE49-F238E27FC236}">
                <a16:creationId xmlns:a16="http://schemas.microsoft.com/office/drawing/2014/main" id="{44E9EC37-6206-9347-A416-D9E85AE3C426}"/>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sp>
        <p:nvSpPr>
          <p:cNvPr id="20" name="Title 1">
            <a:extLst>
              <a:ext uri="{FF2B5EF4-FFF2-40B4-BE49-F238E27FC236}">
                <a16:creationId xmlns:a16="http://schemas.microsoft.com/office/drawing/2014/main" id="{7FBEF81E-5B14-2E46-AEA1-CF0E5FA0FD65}"/>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21" name="Picture 20" descr="Logo, icon&#10;&#10;Description automatically generated">
            <a:extLst>
              <a:ext uri="{FF2B5EF4-FFF2-40B4-BE49-F238E27FC236}">
                <a16:creationId xmlns:a16="http://schemas.microsoft.com/office/drawing/2014/main" id="{9163838D-5349-B843-B15B-CD8D8081E39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8192796F-E3FF-524F-9CAD-86F85D6235B4}"/>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30624808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FLAGS EUR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3" name="Straight Connector 12">
            <a:extLst>
              <a:ext uri="{FF2B5EF4-FFF2-40B4-BE49-F238E27FC236}">
                <a16:creationId xmlns:a16="http://schemas.microsoft.com/office/drawing/2014/main" id="{CE650BEE-2BD6-4241-9385-C2322C1E607F}"/>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925D3DB-DB7A-C244-8E8A-5A4AE05DFBDD}"/>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87E788-DBAB-CE49-A6E4-EDE15D093560}"/>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A9DEF3DA-75CD-5240-8A4D-4C30D7145C0A}"/>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17" name="Text Placeholder 2">
            <a:extLst>
              <a:ext uri="{FF2B5EF4-FFF2-40B4-BE49-F238E27FC236}">
                <a16:creationId xmlns:a16="http://schemas.microsoft.com/office/drawing/2014/main" id="{144ADB59-00E9-4C40-A76E-A280C1AFAADF}"/>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22" name="Text Placeholder 2">
            <a:extLst>
              <a:ext uri="{FF2B5EF4-FFF2-40B4-BE49-F238E27FC236}">
                <a16:creationId xmlns:a16="http://schemas.microsoft.com/office/drawing/2014/main" id="{9078578A-0757-4E44-A410-06AECDE5539A}"/>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sp>
        <p:nvSpPr>
          <p:cNvPr id="18" name="Title 1">
            <a:extLst>
              <a:ext uri="{FF2B5EF4-FFF2-40B4-BE49-F238E27FC236}">
                <a16:creationId xmlns:a16="http://schemas.microsoft.com/office/drawing/2014/main" id="{C0A1B6C4-3C06-C147-A9B1-C0E8FF24D74D}"/>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19" name="Picture 18" descr="Logo, icon&#10;&#10;Description automatically generated">
            <a:extLst>
              <a:ext uri="{FF2B5EF4-FFF2-40B4-BE49-F238E27FC236}">
                <a16:creationId xmlns:a16="http://schemas.microsoft.com/office/drawing/2014/main" id="{86FA3D06-D329-1841-9773-FC39339A7A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C2774BCF-80EB-BD4B-9A7E-6C7F5F49352F}"/>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36118316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FLAGS COUNTRIE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CC3F9D62-D35C-2E49-ACCB-0E5F82894EC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EE70CADA-D3B7-BA44-B539-FC32D73C19C0}"/>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17" name="Text Placeholder 2">
            <a:extLst>
              <a:ext uri="{FF2B5EF4-FFF2-40B4-BE49-F238E27FC236}">
                <a16:creationId xmlns:a16="http://schemas.microsoft.com/office/drawing/2014/main" id="{0CC8AB05-19BA-194F-B47B-F69BE6C748D2}"/>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22" name="Text Placeholder 2">
            <a:extLst>
              <a:ext uri="{FF2B5EF4-FFF2-40B4-BE49-F238E27FC236}">
                <a16:creationId xmlns:a16="http://schemas.microsoft.com/office/drawing/2014/main" id="{22612BF8-1820-DA4B-B83E-F9F80FEA140A}"/>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cxnSp>
        <p:nvCxnSpPr>
          <p:cNvPr id="23" name="Straight Connector 22">
            <a:extLst>
              <a:ext uri="{FF2B5EF4-FFF2-40B4-BE49-F238E27FC236}">
                <a16:creationId xmlns:a16="http://schemas.microsoft.com/office/drawing/2014/main" id="{71B85278-A3F8-9844-A61A-92D49A22AC83}"/>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098DB5B-B47D-024A-B8C5-E417393540CB}"/>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6D65C7C1-6D9E-9F49-A0AA-E035EB226544}"/>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12" name="Picture 11" descr="Logo, icon&#10;&#10;Description automatically generated">
            <a:extLst>
              <a:ext uri="{FF2B5EF4-FFF2-40B4-BE49-F238E27FC236}">
                <a16:creationId xmlns:a16="http://schemas.microsoft.com/office/drawing/2014/main" id="{B449EBDA-2747-D842-BA75-D26744C26A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D48E55B2-1657-1B4D-9987-A419D7D247B2}"/>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3336842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PIC CONSTRUC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67C1A7D2-55A1-FE4F-8EB4-A8D07C2E946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AA52AFA8-EFAE-9145-852A-A64FA655E1B8}"/>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17" name="Text Placeholder 2">
            <a:extLst>
              <a:ext uri="{FF2B5EF4-FFF2-40B4-BE49-F238E27FC236}">
                <a16:creationId xmlns:a16="http://schemas.microsoft.com/office/drawing/2014/main" id="{50642762-DE75-A948-9127-7FD845A37D66}"/>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22" name="Text Placeholder 2">
            <a:extLst>
              <a:ext uri="{FF2B5EF4-FFF2-40B4-BE49-F238E27FC236}">
                <a16:creationId xmlns:a16="http://schemas.microsoft.com/office/drawing/2014/main" id="{ED64ABFC-EB7F-2942-8D14-51D88B9DF52D}"/>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cxnSp>
        <p:nvCxnSpPr>
          <p:cNvPr id="23" name="Straight Connector 22">
            <a:extLst>
              <a:ext uri="{FF2B5EF4-FFF2-40B4-BE49-F238E27FC236}">
                <a16:creationId xmlns:a16="http://schemas.microsoft.com/office/drawing/2014/main" id="{2ADAAA6B-0823-2E4F-8BBA-B1B3BB628A6D}"/>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1AAD5E5-5722-C34E-879C-DD2FBFF918E5}"/>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5E23A6CC-3487-DF47-8993-44100FE5D75D}"/>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12" name="Picture 11" descr="Logo, icon&#10;&#10;Description automatically generated">
            <a:extLst>
              <a:ext uri="{FF2B5EF4-FFF2-40B4-BE49-F238E27FC236}">
                <a16:creationId xmlns:a16="http://schemas.microsoft.com/office/drawing/2014/main" id="{597F978D-B088-0F41-A14C-95EE71C79AF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D179F696-B35B-444E-BB87-58504DF4987E}"/>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27999804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PIC SOLAR ROOF">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67C1A7D2-55A1-FE4F-8EB4-A8D07C2E946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790915F6-63FC-7B46-8355-3DD05C40353F}"/>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17" name="Text Placeholder 2">
            <a:extLst>
              <a:ext uri="{FF2B5EF4-FFF2-40B4-BE49-F238E27FC236}">
                <a16:creationId xmlns:a16="http://schemas.microsoft.com/office/drawing/2014/main" id="{CD86BA02-2814-B44E-BBE6-92A51AFF8CDC}"/>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22" name="Text Placeholder 2">
            <a:extLst>
              <a:ext uri="{FF2B5EF4-FFF2-40B4-BE49-F238E27FC236}">
                <a16:creationId xmlns:a16="http://schemas.microsoft.com/office/drawing/2014/main" id="{73C9323F-3578-6843-9E29-FB38A21E5008}"/>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cxnSp>
        <p:nvCxnSpPr>
          <p:cNvPr id="23" name="Straight Connector 22">
            <a:extLst>
              <a:ext uri="{FF2B5EF4-FFF2-40B4-BE49-F238E27FC236}">
                <a16:creationId xmlns:a16="http://schemas.microsoft.com/office/drawing/2014/main" id="{EB1AE71E-2BD6-EF40-BFBC-F50952CC64BB}"/>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8DD2952-F70A-2949-AB9D-A5323CBBE0CC}"/>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25ED39F3-06C9-1F42-B6CB-20B33AB7CC6F}"/>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12" name="Picture 11" descr="Logo, icon&#10;&#10;Description automatically generated">
            <a:extLst>
              <a:ext uri="{FF2B5EF4-FFF2-40B4-BE49-F238E27FC236}">
                <a16:creationId xmlns:a16="http://schemas.microsoft.com/office/drawing/2014/main" id="{A50AF53E-92AB-4649-98F9-1911313231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35BA62B7-1814-B444-8E33-D3B49B2A46A2}"/>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33237188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PIC SOLAR MA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1822E-F0BB-584E-B1E9-D55751CFEC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11" name="Straight Connector 10">
            <a:extLst>
              <a:ext uri="{FF2B5EF4-FFF2-40B4-BE49-F238E27FC236}">
                <a16:creationId xmlns:a16="http://schemas.microsoft.com/office/drawing/2014/main" id="{67C1A7D2-55A1-FE4F-8EB4-A8D07C2E946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1299D6AF-20D8-6E4D-96EE-3292A327EEF5}"/>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17" name="Text Placeholder 2">
            <a:extLst>
              <a:ext uri="{FF2B5EF4-FFF2-40B4-BE49-F238E27FC236}">
                <a16:creationId xmlns:a16="http://schemas.microsoft.com/office/drawing/2014/main" id="{A2777A25-7982-B54B-AC16-B05883CC75EA}"/>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22" name="Text Placeholder 2">
            <a:extLst>
              <a:ext uri="{FF2B5EF4-FFF2-40B4-BE49-F238E27FC236}">
                <a16:creationId xmlns:a16="http://schemas.microsoft.com/office/drawing/2014/main" id="{357DF49F-0292-9D49-949A-5941158BBCCA}"/>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cxnSp>
        <p:nvCxnSpPr>
          <p:cNvPr id="23" name="Straight Connector 22">
            <a:extLst>
              <a:ext uri="{FF2B5EF4-FFF2-40B4-BE49-F238E27FC236}">
                <a16:creationId xmlns:a16="http://schemas.microsoft.com/office/drawing/2014/main" id="{C1C0C5B2-4006-C44E-AB52-00521C2A6816}"/>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384104F-76DC-A348-B849-E71A3E22FA6C}"/>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B3136E8F-348A-694F-B2A0-6E1B0DFD98F0}"/>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12" name="Picture 11" descr="Logo, icon&#10;&#10;Description automatically generated">
            <a:extLst>
              <a:ext uri="{FF2B5EF4-FFF2-40B4-BE49-F238E27FC236}">
                <a16:creationId xmlns:a16="http://schemas.microsoft.com/office/drawing/2014/main" id="{5FDD1482-DAB6-6245-9E22-EEBF0B0248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3" name="Subtitle 2">
            <a:extLst>
              <a:ext uri="{FF2B5EF4-FFF2-40B4-BE49-F238E27FC236}">
                <a16:creationId xmlns:a16="http://schemas.microsoft.com/office/drawing/2014/main" id="{6D26A234-F21A-4E49-A25B-1A7ED1C9C1D6}"/>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16400197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PIC BUILDING SOLA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8CC0C0-7059-114A-A3A1-F29BD7E9B6B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4" name="Straight Connector 3">
            <a:extLst>
              <a:ext uri="{FF2B5EF4-FFF2-40B4-BE49-F238E27FC236}">
                <a16:creationId xmlns:a16="http://schemas.microsoft.com/office/drawing/2014/main" id="{129CBA48-F583-DD47-ABCB-7589D1A33F86}"/>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B4292084-235C-FF47-A8F5-B95D586DEF55}"/>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6" name="Text Placeholder 2">
            <a:extLst>
              <a:ext uri="{FF2B5EF4-FFF2-40B4-BE49-F238E27FC236}">
                <a16:creationId xmlns:a16="http://schemas.microsoft.com/office/drawing/2014/main" id="{CF5308EC-E6C9-FC41-892D-3C1818D0CB6B}"/>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7" name="Text Placeholder 2">
            <a:extLst>
              <a:ext uri="{FF2B5EF4-FFF2-40B4-BE49-F238E27FC236}">
                <a16:creationId xmlns:a16="http://schemas.microsoft.com/office/drawing/2014/main" id="{6A015B34-23AE-AA47-8F03-CED597C4D8C6}"/>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cxnSp>
        <p:nvCxnSpPr>
          <p:cNvPr id="8" name="Straight Connector 7">
            <a:extLst>
              <a:ext uri="{FF2B5EF4-FFF2-40B4-BE49-F238E27FC236}">
                <a16:creationId xmlns:a16="http://schemas.microsoft.com/office/drawing/2014/main" id="{FC8BAF2A-26DD-794E-BF34-5EB0DADBD91F}"/>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23782EF-7A9D-9E42-B47D-FD4EB18B0B7B}"/>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7C8AB25D-D9C7-5A41-B03C-BA59B6237F39}"/>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11" name="Picture 10" descr="Logo, icon&#10;&#10;Description automatically generated">
            <a:extLst>
              <a:ext uri="{FF2B5EF4-FFF2-40B4-BE49-F238E27FC236}">
                <a16:creationId xmlns:a16="http://schemas.microsoft.com/office/drawing/2014/main" id="{5338FC76-10BB-614F-8432-B3F0F922518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2FBFE053-B62C-4248-B548-F948C86EE1E4}"/>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39498104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IC BUILDING BALCON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407412-6C80-3645-BF3B-935E9BFA5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096000" cy="6858000"/>
          </a:xfrm>
          <a:prstGeom prst="rect">
            <a:avLst/>
          </a:prstGeom>
        </p:spPr>
      </p:pic>
      <p:cxnSp>
        <p:nvCxnSpPr>
          <p:cNvPr id="4" name="Straight Connector 3">
            <a:extLst>
              <a:ext uri="{FF2B5EF4-FFF2-40B4-BE49-F238E27FC236}">
                <a16:creationId xmlns:a16="http://schemas.microsoft.com/office/drawing/2014/main" id="{BD2D7D5F-3366-3A4F-A1BB-A87FFC127D04}"/>
              </a:ext>
            </a:extLst>
          </p:cNvPr>
          <p:cNvCxnSpPr/>
          <p:nvPr userDrawn="1"/>
        </p:nvCxnSpPr>
        <p:spPr>
          <a:xfrm>
            <a:off x="8224323" y="4910739"/>
            <a:ext cx="0" cy="3651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A48E147F-6A84-3F4D-B3BE-FCD12B5B6BAD}"/>
              </a:ext>
            </a:extLst>
          </p:cNvPr>
          <p:cNvSpPr>
            <a:spLocks noGrp="1"/>
          </p:cNvSpPr>
          <p:nvPr>
            <p:ph type="body" sz="quarter" idx="10" hasCustomPrompt="1"/>
          </p:nvPr>
        </p:nvSpPr>
        <p:spPr>
          <a:xfrm>
            <a:off x="6322023" y="4919007"/>
            <a:ext cx="1902301" cy="348716"/>
          </a:xfrm>
          <a:prstGeom prst="rect">
            <a:avLst/>
          </a:prstGeom>
        </p:spPr>
        <p:txBody>
          <a:bodyPr anchor="ctr"/>
          <a:lstStyle>
            <a:lvl1pPr marL="0" indent="0" algn="ct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23/02/2021</a:t>
            </a:r>
            <a:endParaRPr lang="en-BE" dirty="0"/>
          </a:p>
        </p:txBody>
      </p:sp>
      <p:sp>
        <p:nvSpPr>
          <p:cNvPr id="6" name="Text Placeholder 2">
            <a:extLst>
              <a:ext uri="{FF2B5EF4-FFF2-40B4-BE49-F238E27FC236}">
                <a16:creationId xmlns:a16="http://schemas.microsoft.com/office/drawing/2014/main" id="{E1E226D1-FD47-5448-A414-E42EE6F75806}"/>
              </a:ext>
            </a:extLst>
          </p:cNvPr>
          <p:cNvSpPr>
            <a:spLocks noGrp="1"/>
          </p:cNvSpPr>
          <p:nvPr>
            <p:ph type="body" sz="quarter" idx="11" hasCustomPrompt="1"/>
          </p:nvPr>
        </p:nvSpPr>
        <p:spPr>
          <a:xfrm>
            <a:off x="8348420" y="4919007"/>
            <a:ext cx="3203653" cy="348716"/>
          </a:xfrm>
          <a:prstGeom prst="rect">
            <a:avLst/>
          </a:prstGeom>
        </p:spPr>
        <p:txBody>
          <a:bodyPr anchor="ctr"/>
          <a:lstStyle>
            <a:lvl1pPr marL="0" indent="0" algn="l">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Name of presenter</a:t>
            </a:r>
            <a:endParaRPr lang="en-BE" dirty="0"/>
          </a:p>
        </p:txBody>
      </p:sp>
      <p:sp>
        <p:nvSpPr>
          <p:cNvPr id="7" name="Text Placeholder 2">
            <a:extLst>
              <a:ext uri="{FF2B5EF4-FFF2-40B4-BE49-F238E27FC236}">
                <a16:creationId xmlns:a16="http://schemas.microsoft.com/office/drawing/2014/main" id="{2A767EFB-29F2-ED42-9F90-B822BB6E29D7}"/>
              </a:ext>
            </a:extLst>
          </p:cNvPr>
          <p:cNvSpPr>
            <a:spLocks noGrp="1"/>
          </p:cNvSpPr>
          <p:nvPr>
            <p:ph type="body" sz="quarter" idx="12" hasCustomPrompt="1"/>
          </p:nvPr>
        </p:nvSpPr>
        <p:spPr>
          <a:xfrm>
            <a:off x="6940786" y="6365627"/>
            <a:ext cx="3203653" cy="348716"/>
          </a:xfrm>
          <a:prstGeom prst="rect">
            <a:avLst/>
          </a:prstGeom>
        </p:spPr>
        <p:txBody>
          <a:bodyPr anchor="b"/>
          <a:lstStyle>
            <a:lvl1pPr marL="0" indent="0" algn="r">
              <a:buFontTx/>
              <a:buNone/>
              <a:defRPr sz="1600" b="0" i="0" spc="400">
                <a:solidFill>
                  <a:schemeClr val="accent1"/>
                </a:solidFill>
                <a:latin typeface="Calibri" panose="020F0502020204030204" pitchFamily="34" charset="0"/>
                <a:cs typeface="Calibri" panose="020F0502020204030204" pitchFamily="34" charset="0"/>
              </a:defRPr>
            </a:lvl1pPr>
          </a:lstStyle>
          <a:p>
            <a:pPr lvl="0"/>
            <a:r>
              <a:rPr lang="en-GB" dirty="0"/>
              <a:t>Location</a:t>
            </a:r>
            <a:endParaRPr lang="en-BE" dirty="0"/>
          </a:p>
        </p:txBody>
      </p:sp>
      <p:cxnSp>
        <p:nvCxnSpPr>
          <p:cNvPr id="8" name="Straight Connector 7">
            <a:extLst>
              <a:ext uri="{FF2B5EF4-FFF2-40B4-BE49-F238E27FC236}">
                <a16:creationId xmlns:a16="http://schemas.microsoft.com/office/drawing/2014/main" id="{BF70555C-862D-264D-B667-8FEBFEE3D4D2}"/>
              </a:ext>
            </a:extLst>
          </p:cNvPr>
          <p:cNvCxnSpPr>
            <a:cxnSpLocks/>
          </p:cNvCxnSpPr>
          <p:nvPr userDrawn="1"/>
        </p:nvCxnSpPr>
        <p:spPr>
          <a:xfrm>
            <a:off x="6294790" y="1551516"/>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1EC9F46-229D-7743-84ED-99F960D700E4}"/>
              </a:ext>
            </a:extLst>
          </p:cNvPr>
          <p:cNvCxnSpPr>
            <a:cxnSpLocks/>
          </p:cNvCxnSpPr>
          <p:nvPr userDrawn="1"/>
        </p:nvCxnSpPr>
        <p:spPr>
          <a:xfrm>
            <a:off x="6294790" y="4825193"/>
            <a:ext cx="5257287"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4D21A389-4A03-D44F-91F9-42100A39D4CF}"/>
              </a:ext>
            </a:extLst>
          </p:cNvPr>
          <p:cNvSpPr>
            <a:spLocks noGrp="1"/>
          </p:cNvSpPr>
          <p:nvPr>
            <p:ph type="ctrTitle" hasCustomPrompt="1"/>
          </p:nvPr>
        </p:nvSpPr>
        <p:spPr>
          <a:xfrm>
            <a:off x="6359732" y="1684649"/>
            <a:ext cx="5192361" cy="1495047"/>
          </a:xfrm>
          <a:prstGeom prst="rect">
            <a:avLst/>
          </a:prstGeom>
        </p:spPr>
        <p:txBody>
          <a:bodyPr anchor="b">
            <a:noAutofit/>
          </a:bodyPr>
          <a:lstStyle>
            <a:lvl1pPr algn="l">
              <a:defRPr sz="4800" b="1" i="0">
                <a:solidFill>
                  <a:schemeClr val="accent1"/>
                </a:solidFill>
                <a:latin typeface="Franklin Gothic Demi Cond" panose="020B0603020102020204" pitchFamily="34" charset="0"/>
              </a:defRPr>
            </a:lvl1pPr>
          </a:lstStyle>
          <a:p>
            <a:r>
              <a:rPr lang="en-US" dirty="0"/>
              <a:t>NAME OF PRESENTATION</a:t>
            </a:r>
          </a:p>
        </p:txBody>
      </p:sp>
      <p:pic>
        <p:nvPicPr>
          <p:cNvPr id="11" name="Picture 10" descr="Logo, icon&#10;&#10;Description automatically generated">
            <a:extLst>
              <a:ext uri="{FF2B5EF4-FFF2-40B4-BE49-F238E27FC236}">
                <a16:creationId xmlns:a16="http://schemas.microsoft.com/office/drawing/2014/main" id="{5EA8738D-04FE-F44D-8DDF-928AAD7C21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549" y="5442226"/>
            <a:ext cx="1333543" cy="1202375"/>
          </a:xfrm>
          <a:prstGeom prst="rect">
            <a:avLst/>
          </a:prstGeom>
        </p:spPr>
      </p:pic>
      <p:sp>
        <p:nvSpPr>
          <p:cNvPr id="12" name="Subtitle 2">
            <a:extLst>
              <a:ext uri="{FF2B5EF4-FFF2-40B4-BE49-F238E27FC236}">
                <a16:creationId xmlns:a16="http://schemas.microsoft.com/office/drawing/2014/main" id="{F1C4A44C-094A-E441-AC25-AC2AB1DD3CC2}"/>
              </a:ext>
            </a:extLst>
          </p:cNvPr>
          <p:cNvSpPr>
            <a:spLocks noGrp="1"/>
          </p:cNvSpPr>
          <p:nvPr>
            <p:ph type="subTitle" idx="1" hasCustomPrompt="1"/>
          </p:nvPr>
        </p:nvSpPr>
        <p:spPr>
          <a:xfrm>
            <a:off x="6359732" y="3191317"/>
            <a:ext cx="5192345" cy="1403931"/>
          </a:xfrm>
          <a:prstGeom prst="rect">
            <a:avLst/>
          </a:prstGeom>
        </p:spPr>
        <p:txBody>
          <a:bodyPr>
            <a:normAutofit/>
          </a:bodyPr>
          <a:lstStyle>
            <a:lvl1pPr marL="0" indent="0" algn="l">
              <a:buNone/>
              <a:defRPr sz="4800" b="1" i="0">
                <a:solidFill>
                  <a:schemeClr val="accent4"/>
                </a:solidFill>
                <a:latin typeface="Franklin Gothic Demi Cond" panose="020B0603020102020204" pitchFamily="34" charset="0"/>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dirty="0"/>
              <a:t>SUBTITLE OF THE PRESENTATION</a:t>
            </a:r>
          </a:p>
        </p:txBody>
      </p:sp>
    </p:spTree>
    <p:extLst>
      <p:ext uri="{BB962C8B-B14F-4D97-AF65-F5344CB8AC3E}">
        <p14:creationId xmlns:p14="http://schemas.microsoft.com/office/powerpoint/2010/main" val="1603675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1.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5.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theme" Target="../theme/theme6.xml"/><Relationship Id="rId4"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theme" Target="../theme/theme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A8B357C-5FAD-4DAA-9953-746847C78D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C9C9CEF-6C31-41F7-9EBE-9EDD25F299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EF53FDA-52E4-4DB5-B177-377555A646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03803-F915-4D9A-B06F-8FFAF9C9A259}" type="datetimeFigureOut">
              <a:rPr lang="de-DE" smtClean="0"/>
              <a:t>28.10.2021</a:t>
            </a:fld>
            <a:endParaRPr lang="de-DE"/>
          </a:p>
        </p:txBody>
      </p:sp>
      <p:sp>
        <p:nvSpPr>
          <p:cNvPr id="5" name="Fußzeilenplatzhalter 4">
            <a:extLst>
              <a:ext uri="{FF2B5EF4-FFF2-40B4-BE49-F238E27FC236}">
                <a16:creationId xmlns:a16="http://schemas.microsoft.com/office/drawing/2014/main" id="{E40CA4B1-D9D3-45EF-A0C9-99A753CC86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1CA07D1F-00A8-4127-B119-7C940BA3D6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5103E8-51FD-40AF-AB43-FE48C974AB6E}" type="slidenum">
              <a:rPr lang="de-DE" smtClean="0"/>
              <a:t>‹#›</a:t>
            </a:fld>
            <a:endParaRPr lang="de-DE"/>
          </a:p>
        </p:txBody>
      </p:sp>
    </p:spTree>
    <p:extLst>
      <p:ext uri="{BB962C8B-B14F-4D97-AF65-F5344CB8AC3E}">
        <p14:creationId xmlns:p14="http://schemas.microsoft.com/office/powerpoint/2010/main" val="4142450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Logo, icon&#10;&#10;Description automatically generated">
            <a:extLst>
              <a:ext uri="{FF2B5EF4-FFF2-40B4-BE49-F238E27FC236}">
                <a16:creationId xmlns:a16="http://schemas.microsoft.com/office/drawing/2014/main" id="{9E6A0C57-32A6-274B-9CBF-E87B6453130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9298" y="194367"/>
            <a:ext cx="1136635" cy="1024835"/>
          </a:xfrm>
          <a:prstGeom prst="rect">
            <a:avLst/>
          </a:prstGeom>
        </p:spPr>
      </p:pic>
      <p:cxnSp>
        <p:nvCxnSpPr>
          <p:cNvPr id="9" name="Straight Connector 8">
            <a:extLst>
              <a:ext uri="{FF2B5EF4-FFF2-40B4-BE49-F238E27FC236}">
                <a16:creationId xmlns:a16="http://schemas.microsoft.com/office/drawing/2014/main" id="{D641765B-EFA7-D54D-A8FE-93D85307874E}"/>
              </a:ext>
            </a:extLst>
          </p:cNvPr>
          <p:cNvCxnSpPr>
            <a:cxnSpLocks/>
          </p:cNvCxnSpPr>
          <p:nvPr userDrawn="1"/>
        </p:nvCxnSpPr>
        <p:spPr>
          <a:xfrm>
            <a:off x="2023613" y="6575776"/>
            <a:ext cx="0" cy="206157"/>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198D4F4-B0F8-AF4E-9F99-8083BE495FE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524135"/>
            <a:ext cx="12192000" cy="965200"/>
          </a:xfrm>
          <a:prstGeom prst="rect">
            <a:avLst/>
          </a:prstGeom>
        </p:spPr>
      </p:pic>
    </p:spTree>
    <p:extLst>
      <p:ext uri="{BB962C8B-B14F-4D97-AF65-F5344CB8AC3E}">
        <p14:creationId xmlns:p14="http://schemas.microsoft.com/office/powerpoint/2010/main" val="3387595126"/>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930090"/>
      </p:ext>
    </p:extLst>
  </p:cSld>
  <p:clrMap bg1="lt1" tx1="dk1" bg2="lt2" tx2="dk2" accent1="accent1" accent2="accent2" accent3="accent3" accent4="accent4" accent5="accent5" accent6="accent6" hlink="hlink" folHlink="folHlink"/>
  <p:sldLayoutIdLst>
    <p:sldLayoutId id="2147483737"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8271773"/>
      </p:ext>
    </p:extLst>
  </p:cSld>
  <p:clrMap bg1="lt1" tx1="dk1" bg2="lt2" tx2="dk2" accent1="accent1" accent2="accent2" accent3="accent3" accent4="accent4" accent5="accent5" accent6="accent6" hlink="hlink" folHlink="folHlink"/>
  <p:sldLayoutIdLst>
    <p:sldLayoutId id="2147483759" r:id="rId1"/>
    <p:sldLayoutId id="2147483668" r:id="rId2"/>
    <p:sldLayoutId id="2147483725" r:id="rId3"/>
    <p:sldLayoutId id="2147483732" r:id="rId4"/>
    <p:sldLayoutId id="2147483730" r:id="rId5"/>
    <p:sldLayoutId id="2147483726" r:id="rId6"/>
    <p:sldLayoutId id="2147483739" r:id="rId7"/>
    <p:sldLayoutId id="2147483760" r:id="rId8"/>
    <p:sldLayoutId id="2147483761" r:id="rId9"/>
    <p:sldLayoutId id="2147483768"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Logo, icon&#10;&#10;Description automatically generated">
            <a:extLst>
              <a:ext uri="{FF2B5EF4-FFF2-40B4-BE49-F238E27FC236}">
                <a16:creationId xmlns:a16="http://schemas.microsoft.com/office/drawing/2014/main" id="{9E6A0C57-32A6-274B-9CBF-E87B64531306}"/>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89298" y="194367"/>
            <a:ext cx="1136635" cy="1024835"/>
          </a:xfrm>
          <a:prstGeom prst="rect">
            <a:avLst/>
          </a:prstGeom>
        </p:spPr>
      </p:pic>
      <p:cxnSp>
        <p:nvCxnSpPr>
          <p:cNvPr id="9" name="Straight Connector 8">
            <a:extLst>
              <a:ext uri="{FF2B5EF4-FFF2-40B4-BE49-F238E27FC236}">
                <a16:creationId xmlns:a16="http://schemas.microsoft.com/office/drawing/2014/main" id="{D641765B-EFA7-D54D-A8FE-93D85307874E}"/>
              </a:ext>
            </a:extLst>
          </p:cNvPr>
          <p:cNvCxnSpPr>
            <a:cxnSpLocks/>
          </p:cNvCxnSpPr>
          <p:nvPr userDrawn="1"/>
        </p:nvCxnSpPr>
        <p:spPr>
          <a:xfrm>
            <a:off x="2023613" y="6575776"/>
            <a:ext cx="0" cy="206157"/>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198D4F4-B0F8-AF4E-9F99-8083BE495FE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524135"/>
            <a:ext cx="12192000" cy="965200"/>
          </a:xfrm>
          <a:prstGeom prst="rect">
            <a:avLst/>
          </a:prstGeom>
        </p:spPr>
      </p:pic>
    </p:spTree>
    <p:extLst>
      <p:ext uri="{BB962C8B-B14F-4D97-AF65-F5344CB8AC3E}">
        <p14:creationId xmlns:p14="http://schemas.microsoft.com/office/powerpoint/2010/main" val="3387595126"/>
      </p:ext>
    </p:extLst>
  </p:cSld>
  <p:clrMap bg1="lt1" tx1="dk1" bg2="lt2" tx2="dk2" accent1="accent1" accent2="accent2" accent3="accent3" accent4="accent4" accent5="accent5" accent6="accent6" hlink="hlink" folHlink="folHlink"/>
  <p:sldLayoutIdLst>
    <p:sldLayoutId id="2147483705" r:id="rId1"/>
    <p:sldLayoutId id="2147483704" r:id="rId2"/>
    <p:sldLayoutId id="2147483765" r:id="rId3"/>
    <p:sldLayoutId id="2147483741" r:id="rId4"/>
    <p:sldLayoutId id="2147483742" r:id="rId5"/>
    <p:sldLayoutId id="2147483743" r:id="rId6"/>
    <p:sldLayoutId id="2147483699" r:id="rId7"/>
    <p:sldLayoutId id="2147483700" r:id="rId8"/>
    <p:sldLayoutId id="2147483703" r:id="rId9"/>
    <p:sldLayoutId id="2147483744" r:id="rId10"/>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930090"/>
      </p:ext>
    </p:extLst>
  </p:cSld>
  <p:clrMap bg1="lt1" tx1="dk1" bg2="lt2" tx2="dk2" accent1="accent1" accent2="accent2" accent3="accent3" accent4="accent4" accent5="accent5" accent6="accent6" hlink="hlink" folHlink="folHlink"/>
  <p:sldLayoutIdLst>
    <p:sldLayoutId id="2147483735" r:id="rId1"/>
    <p:sldLayoutId id="2147483767" r:id="rId2"/>
    <p:sldLayoutId id="2147483740" r:id="rId3"/>
    <p:sldLayoutId id="214748373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864735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6.xml"/><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6.xml"/><Relationship Id="rId5" Type="http://schemas.openxmlformats.org/officeDocument/2006/relationships/image" Target="../media/image40.jp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2.xml"/><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image" Target="../media/image46.png"/><Relationship Id="rId1" Type="http://schemas.openxmlformats.org/officeDocument/2006/relationships/slideLayout" Target="../slideLayouts/slideLayout26.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3.svg"/></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svg"/><Relationship Id="rId7" Type="http://schemas.openxmlformats.org/officeDocument/2006/relationships/image" Target="../media/image59.svg"/><Relationship Id="rId2" Type="http://schemas.openxmlformats.org/officeDocument/2006/relationships/image" Target="../media/image54.png"/><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 Id="rId9" Type="http://schemas.openxmlformats.org/officeDocument/2006/relationships/image" Target="../media/image61.sv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www.facebook.com/BPIEeu" TargetMode="External"/><Relationship Id="rId3" Type="http://schemas.openxmlformats.org/officeDocument/2006/relationships/hyperlink" Target="http://www.bpie.eu/" TargetMode="External"/><Relationship Id="rId7" Type="http://schemas.openxmlformats.org/officeDocument/2006/relationships/image" Target="../media/image5.png"/><Relationship Id="rId2" Type="http://schemas.openxmlformats.org/officeDocument/2006/relationships/image" Target="../media/image66.png"/><Relationship Id="rId1" Type="http://schemas.openxmlformats.org/officeDocument/2006/relationships/slideLayout" Target="../slideLayouts/slideLayout26.xml"/><Relationship Id="rId6" Type="http://schemas.openxmlformats.org/officeDocument/2006/relationships/hyperlink" Target="http://www.linkedin.com/company/buildings-performance-institute-europe-bpie" TargetMode="External"/><Relationship Id="rId5" Type="http://schemas.openxmlformats.org/officeDocument/2006/relationships/image" Target="../media/image3.png"/><Relationship Id="rId4" Type="http://schemas.openxmlformats.org/officeDocument/2006/relationships/hyperlink" Target="http://twitter.com/BPIE_eu"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A6CF757-EDBF-46DA-BCAB-4AFCB5D9F456}"/>
              </a:ext>
            </a:extLst>
          </p:cNvPr>
          <p:cNvSpPr>
            <a:spLocks noGrp="1"/>
          </p:cNvSpPr>
          <p:nvPr>
            <p:ph type="subTitle" idx="1"/>
          </p:nvPr>
        </p:nvSpPr>
        <p:spPr>
          <a:xfrm>
            <a:off x="6359732" y="3445082"/>
            <a:ext cx="5192345" cy="1403931"/>
          </a:xfrm>
        </p:spPr>
        <p:txBody>
          <a:bodyPr lIns="91440" tIns="45720" rIns="91440" bIns="45720" anchor="t">
            <a:normAutofit fontScale="77500" lnSpcReduction="20000"/>
          </a:bodyPr>
          <a:lstStyle/>
          <a:p>
            <a:r>
              <a:rPr lang="en-US" dirty="0">
                <a:latin typeface="Franklin Gothic Demi Cond"/>
              </a:rPr>
              <a:t>How to reach net-zero shopping spaces by 2050?</a:t>
            </a:r>
            <a:endParaRPr lang="en-US" dirty="0"/>
          </a:p>
        </p:txBody>
      </p:sp>
      <p:sp>
        <p:nvSpPr>
          <p:cNvPr id="3" name="Text Placeholder 2">
            <a:extLst>
              <a:ext uri="{FF2B5EF4-FFF2-40B4-BE49-F238E27FC236}">
                <a16:creationId xmlns:a16="http://schemas.microsoft.com/office/drawing/2014/main" id="{1374B01A-9F7A-40AC-8581-6D3E8D16CF4A}"/>
              </a:ext>
            </a:extLst>
          </p:cNvPr>
          <p:cNvSpPr>
            <a:spLocks noGrp="1"/>
          </p:cNvSpPr>
          <p:nvPr>
            <p:ph type="body" sz="quarter" idx="10"/>
          </p:nvPr>
        </p:nvSpPr>
        <p:spPr/>
        <p:txBody>
          <a:bodyPr lIns="91440" tIns="45720" rIns="91440" bIns="45720" anchor="ctr"/>
          <a:lstStyle/>
          <a:p>
            <a:r>
              <a:rPr lang="en-US">
                <a:latin typeface="Calibri"/>
                <a:cs typeface="Calibri"/>
              </a:rPr>
              <a:t>28/10/2021</a:t>
            </a:r>
            <a:endParaRPr lang="en-US"/>
          </a:p>
        </p:txBody>
      </p:sp>
      <p:sp>
        <p:nvSpPr>
          <p:cNvPr id="4" name="Text Placeholder 3">
            <a:extLst>
              <a:ext uri="{FF2B5EF4-FFF2-40B4-BE49-F238E27FC236}">
                <a16:creationId xmlns:a16="http://schemas.microsoft.com/office/drawing/2014/main" id="{AED6A83E-6C3D-4F62-AD48-E3DE17CC01B0}"/>
              </a:ext>
            </a:extLst>
          </p:cNvPr>
          <p:cNvSpPr>
            <a:spLocks noGrp="1"/>
          </p:cNvSpPr>
          <p:nvPr>
            <p:ph type="body" sz="quarter" idx="11"/>
          </p:nvPr>
        </p:nvSpPr>
        <p:spPr/>
        <p:txBody>
          <a:bodyPr/>
          <a:lstStyle/>
          <a:p>
            <a:r>
              <a:rPr lang="en-US" dirty="0"/>
              <a:t>BPIE</a:t>
            </a:r>
          </a:p>
        </p:txBody>
      </p:sp>
      <p:sp>
        <p:nvSpPr>
          <p:cNvPr id="6" name="Title 5">
            <a:extLst>
              <a:ext uri="{FF2B5EF4-FFF2-40B4-BE49-F238E27FC236}">
                <a16:creationId xmlns:a16="http://schemas.microsoft.com/office/drawing/2014/main" id="{C2E404B5-A9C0-47A9-8051-088215A7E84E}"/>
              </a:ext>
            </a:extLst>
          </p:cNvPr>
          <p:cNvSpPr>
            <a:spLocks noGrp="1"/>
          </p:cNvSpPr>
          <p:nvPr>
            <p:ph type="ctrTitle"/>
          </p:nvPr>
        </p:nvSpPr>
        <p:spPr>
          <a:xfrm>
            <a:off x="6359732" y="1768732"/>
            <a:ext cx="5664102" cy="1495047"/>
          </a:xfrm>
        </p:spPr>
        <p:txBody>
          <a:bodyPr lIns="91440" tIns="45720" rIns="91440" bIns="45720" anchor="b">
            <a:noAutofit/>
          </a:bodyPr>
          <a:lstStyle/>
          <a:p>
            <a:r>
              <a:rPr lang="en-US" dirty="0">
                <a:latin typeface="Franklin Gothic Demi Cond"/>
              </a:rPr>
              <a:t>A PARIS-PROOF RETAIL PROPERTY SECTOR:</a:t>
            </a:r>
            <a:endParaRPr lang="en-US" dirty="0"/>
          </a:p>
        </p:txBody>
      </p:sp>
      <p:pic>
        <p:nvPicPr>
          <p:cNvPr id="8" name="Picture 7" descr="A high angle view of a swimming pool&#10;&#10;Description automatically generated with medium confidence">
            <a:extLst>
              <a:ext uri="{FF2B5EF4-FFF2-40B4-BE49-F238E27FC236}">
                <a16:creationId xmlns:a16="http://schemas.microsoft.com/office/drawing/2014/main" id="{6D7A4AFC-3C7A-4B9E-841F-0DB716DCC4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6096001" cy="6858000"/>
          </a:xfrm>
          <a:prstGeom prst="rect">
            <a:avLst/>
          </a:prstGeom>
        </p:spPr>
      </p:pic>
    </p:spTree>
    <p:extLst>
      <p:ext uri="{BB962C8B-B14F-4D97-AF65-F5344CB8AC3E}">
        <p14:creationId xmlns:p14="http://schemas.microsoft.com/office/powerpoint/2010/main" val="251629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DDD24-7306-453E-815E-85BE0934A1CC}"/>
              </a:ext>
            </a:extLst>
          </p:cNvPr>
          <p:cNvSpPr>
            <a:spLocks noGrp="1"/>
          </p:cNvSpPr>
          <p:nvPr>
            <p:ph type="ctrTitle"/>
          </p:nvPr>
        </p:nvSpPr>
        <p:spPr/>
        <p:txBody>
          <a:bodyPr lIns="91440" tIns="45720" rIns="91440" bIns="45720" anchor="ctr"/>
          <a:lstStyle/>
          <a:p>
            <a:r>
              <a:rPr lang="en-US" sz="4250">
                <a:latin typeface="Franklin Gothic Demi Cond"/>
              </a:rPr>
              <a:t>HOUSEKEEPING</a:t>
            </a:r>
            <a:endParaRPr lang="en-US"/>
          </a:p>
        </p:txBody>
      </p:sp>
      <p:sp>
        <p:nvSpPr>
          <p:cNvPr id="3" name="Text Placeholder 2">
            <a:extLst>
              <a:ext uri="{FF2B5EF4-FFF2-40B4-BE49-F238E27FC236}">
                <a16:creationId xmlns:a16="http://schemas.microsoft.com/office/drawing/2014/main" id="{7FB4A740-C58D-410C-A5FC-D0C41ACDCFB7}"/>
              </a:ext>
            </a:extLst>
          </p:cNvPr>
          <p:cNvSpPr>
            <a:spLocks noGrp="1"/>
          </p:cNvSpPr>
          <p:nvPr>
            <p:ph type="body" sz="quarter" idx="10"/>
          </p:nvPr>
        </p:nvSpPr>
        <p:spPr>
          <a:xfrm>
            <a:off x="2210371" y="6535850"/>
            <a:ext cx="5498231" cy="302861"/>
          </a:xfrm>
        </p:spPr>
        <p:txBody>
          <a:bodyPr lIns="91440" tIns="45720" rIns="91440" bIns="45720" anchor="ctr"/>
          <a:lstStyle/>
          <a:p>
            <a:r>
              <a:rPr lang="de-DE" sz="1850">
                <a:ea typeface="+mn-lt"/>
                <a:cs typeface="+mn-lt"/>
              </a:rPr>
              <a:t>A #ParisProof Retail Property Sector</a:t>
            </a:r>
            <a:endParaRPr lang="en-US" sz="1850">
              <a:ea typeface="+mn-lt"/>
              <a:cs typeface="+mn-lt"/>
            </a:endParaRPr>
          </a:p>
        </p:txBody>
      </p:sp>
      <p:sp>
        <p:nvSpPr>
          <p:cNvPr id="12" name="Text Placeholder 11">
            <a:extLst>
              <a:ext uri="{FF2B5EF4-FFF2-40B4-BE49-F238E27FC236}">
                <a16:creationId xmlns:a16="http://schemas.microsoft.com/office/drawing/2014/main" id="{6E678DC4-03A9-497A-A84C-DA29A90E7868}"/>
              </a:ext>
            </a:extLst>
          </p:cNvPr>
          <p:cNvSpPr>
            <a:spLocks noGrp="1"/>
          </p:cNvSpPr>
          <p:nvPr>
            <p:ph type="body" sz="quarter" idx="11"/>
          </p:nvPr>
        </p:nvSpPr>
        <p:spPr/>
        <p:txBody>
          <a:bodyPr lIns="91440" tIns="45720" rIns="91440" bIns="45720" anchor="ctr"/>
          <a:lstStyle/>
          <a:p>
            <a:r>
              <a:rPr lang="en-US" sz="1850">
                <a:cs typeface="Calibri"/>
              </a:rPr>
              <a:t>28/10/2021</a:t>
            </a:r>
            <a:endParaRPr lang="en-US"/>
          </a:p>
        </p:txBody>
      </p:sp>
      <p:sp>
        <p:nvSpPr>
          <p:cNvPr id="9" name="TextBox 8">
            <a:extLst>
              <a:ext uri="{FF2B5EF4-FFF2-40B4-BE49-F238E27FC236}">
                <a16:creationId xmlns:a16="http://schemas.microsoft.com/office/drawing/2014/main" id="{D99377CF-ABC7-4F70-B465-18600CF85C31}"/>
              </a:ext>
            </a:extLst>
          </p:cNvPr>
          <p:cNvSpPr txBox="1"/>
          <p:nvPr/>
        </p:nvSpPr>
        <p:spPr>
          <a:xfrm>
            <a:off x="9715610" y="1590741"/>
            <a:ext cx="2191412" cy="4031873"/>
          </a:xfrm>
          <a:prstGeom prst="rect">
            <a:avLst/>
          </a:prstGeom>
          <a:noFill/>
        </p:spPr>
        <p:txBody>
          <a:bodyPr wrap="square" rtlCol="0">
            <a:spAutoFit/>
          </a:bodyPr>
          <a:lstStyle/>
          <a:p>
            <a:pPr marL="228594" indent="-228594">
              <a:buFont typeface="Arial" panose="020B0604020202020204" pitchFamily="34" charset="0"/>
              <a:buChar char="•"/>
            </a:pPr>
            <a:r>
              <a:rPr lang="en-US" sz="1600" dirty="0">
                <a:solidFill>
                  <a:srgbClr val="FF0000"/>
                </a:solidFill>
              </a:rPr>
              <a:t>Use </a:t>
            </a:r>
            <a:r>
              <a:rPr lang="en-US" sz="1600" dirty="0" err="1">
                <a:solidFill>
                  <a:srgbClr val="FF0000"/>
                </a:solidFill>
              </a:rPr>
              <a:t>Slido</a:t>
            </a:r>
            <a:r>
              <a:rPr lang="en-US" sz="1600" dirty="0">
                <a:solidFill>
                  <a:srgbClr val="FF0000"/>
                </a:solidFill>
              </a:rPr>
              <a:t> to answer polling questions</a:t>
            </a:r>
          </a:p>
          <a:p>
            <a:pPr marL="228594" indent="-228594">
              <a:buFont typeface="Arial" panose="020B0604020202020204" pitchFamily="34" charset="0"/>
              <a:buChar char="•"/>
            </a:pPr>
            <a:endParaRPr lang="en-US" sz="1600" dirty="0">
              <a:solidFill>
                <a:srgbClr val="FF0000"/>
              </a:solidFill>
            </a:endParaRPr>
          </a:p>
          <a:p>
            <a:pPr marL="228594" indent="-228594">
              <a:buFont typeface="Arial" panose="020B0604020202020204" pitchFamily="34" charset="0"/>
              <a:buChar char="•"/>
            </a:pPr>
            <a:r>
              <a:rPr lang="en-US" sz="1600" dirty="0">
                <a:solidFill>
                  <a:srgbClr val="FF0000"/>
                </a:solidFill>
              </a:rPr>
              <a:t>Submit your text questions and comments using the Q&amp;A panel</a:t>
            </a:r>
          </a:p>
          <a:p>
            <a:pPr marL="228594" indent="-228594">
              <a:buFont typeface="Arial" panose="020B0604020202020204" pitchFamily="34" charset="0"/>
              <a:buChar char="•"/>
            </a:pPr>
            <a:endParaRPr lang="en-US" sz="1600" dirty="0">
              <a:solidFill>
                <a:srgbClr val="FF0000"/>
              </a:solidFill>
            </a:endParaRPr>
          </a:p>
          <a:p>
            <a:pPr marL="228594" indent="-228594">
              <a:buFont typeface="Arial" panose="020B0604020202020204" pitchFamily="34" charset="0"/>
              <a:buChar char="•"/>
            </a:pPr>
            <a:r>
              <a:rPr lang="en-US" sz="1600" dirty="0">
                <a:solidFill>
                  <a:srgbClr val="FF0000"/>
                </a:solidFill>
              </a:rPr>
              <a:t>Avoid use of chat!</a:t>
            </a:r>
          </a:p>
          <a:p>
            <a:endParaRPr lang="en-US" sz="1600" dirty="0">
              <a:solidFill>
                <a:srgbClr val="FF0000"/>
              </a:solidFill>
            </a:endParaRPr>
          </a:p>
          <a:p>
            <a:pPr marL="228594" indent="-228594">
              <a:buFont typeface="Arial" panose="020B0604020202020204" pitchFamily="34" charset="0"/>
              <a:buChar char="•"/>
            </a:pPr>
            <a:r>
              <a:rPr lang="en-US" sz="1600" dirty="0">
                <a:solidFill>
                  <a:srgbClr val="FF0000"/>
                </a:solidFill>
              </a:rPr>
              <a:t>Today’s presentation is being recorded and will be provided within 48 hours, along with the slide deck. </a:t>
            </a:r>
          </a:p>
        </p:txBody>
      </p:sp>
      <p:grpSp>
        <p:nvGrpSpPr>
          <p:cNvPr id="10" name="Group 9">
            <a:extLst>
              <a:ext uri="{FF2B5EF4-FFF2-40B4-BE49-F238E27FC236}">
                <a16:creationId xmlns:a16="http://schemas.microsoft.com/office/drawing/2014/main" id="{5CE84360-E25C-4148-AFE0-56162F48D55F}"/>
              </a:ext>
            </a:extLst>
          </p:cNvPr>
          <p:cNvGrpSpPr/>
          <p:nvPr/>
        </p:nvGrpSpPr>
        <p:grpSpPr>
          <a:xfrm>
            <a:off x="926226" y="1340532"/>
            <a:ext cx="8203927" cy="4251832"/>
            <a:chOff x="732121" y="1012581"/>
            <a:chExt cx="6091300" cy="3231340"/>
          </a:xfrm>
        </p:grpSpPr>
        <p:pic>
          <p:nvPicPr>
            <p:cNvPr id="6" name="Picture 5">
              <a:extLst>
                <a:ext uri="{FF2B5EF4-FFF2-40B4-BE49-F238E27FC236}">
                  <a16:creationId xmlns:a16="http://schemas.microsoft.com/office/drawing/2014/main" id="{82F008E5-8BFD-4622-A280-03F5E252EA66}"/>
                </a:ext>
              </a:extLst>
            </p:cNvPr>
            <p:cNvPicPr>
              <a:picLocks noChangeAspect="1"/>
            </p:cNvPicPr>
            <p:nvPr/>
          </p:nvPicPr>
          <p:blipFill>
            <a:blip r:embed="rId2"/>
            <a:stretch>
              <a:fillRect/>
            </a:stretch>
          </p:blipFill>
          <p:spPr>
            <a:xfrm>
              <a:off x="732122" y="1012581"/>
              <a:ext cx="6091299" cy="3231340"/>
            </a:xfrm>
            <a:prstGeom prst="rect">
              <a:avLst/>
            </a:prstGeom>
          </p:spPr>
        </p:pic>
        <p:sp>
          <p:nvSpPr>
            <p:cNvPr id="7" name="Rectangle 6">
              <a:extLst>
                <a:ext uri="{FF2B5EF4-FFF2-40B4-BE49-F238E27FC236}">
                  <a16:creationId xmlns:a16="http://schemas.microsoft.com/office/drawing/2014/main" id="{337E1C73-6240-4CAD-AAEB-18DD4417D0FD}"/>
                </a:ext>
              </a:extLst>
            </p:cNvPr>
            <p:cNvSpPr/>
            <p:nvPr/>
          </p:nvSpPr>
          <p:spPr>
            <a:xfrm>
              <a:off x="732121" y="1155700"/>
              <a:ext cx="4297079" cy="28066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cxnSp>
        <p:nvCxnSpPr>
          <p:cNvPr id="8" name="Straight Arrow Connector 7">
            <a:extLst>
              <a:ext uri="{FF2B5EF4-FFF2-40B4-BE49-F238E27FC236}">
                <a16:creationId xmlns:a16="http://schemas.microsoft.com/office/drawing/2014/main" id="{9AC166AA-EF16-4B07-AF6F-51F7583AB010}"/>
              </a:ext>
            </a:extLst>
          </p:cNvPr>
          <p:cNvCxnSpPr>
            <a:cxnSpLocks/>
          </p:cNvCxnSpPr>
          <p:nvPr/>
        </p:nvCxnSpPr>
        <p:spPr>
          <a:xfrm flipH="1">
            <a:off x="7497251" y="2354701"/>
            <a:ext cx="202314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8EAFFBD-51A1-4FB9-AF52-56F0B57E3B9A}"/>
              </a:ext>
            </a:extLst>
          </p:cNvPr>
          <p:cNvCxnSpPr>
            <a:cxnSpLocks/>
          </p:cNvCxnSpPr>
          <p:nvPr/>
        </p:nvCxnSpPr>
        <p:spPr>
          <a:xfrm flipH="1">
            <a:off x="7497252" y="1930702"/>
            <a:ext cx="202314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48E7D75A-6B69-4D45-A20A-99D596A29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552" y="2100884"/>
            <a:ext cx="5649971" cy="3166376"/>
          </a:xfrm>
          <a:prstGeom prst="rect">
            <a:avLst/>
          </a:prstGeom>
        </p:spPr>
      </p:pic>
      <p:sp>
        <p:nvSpPr>
          <p:cNvPr id="18" name="Oval 17">
            <a:extLst>
              <a:ext uri="{FF2B5EF4-FFF2-40B4-BE49-F238E27FC236}">
                <a16:creationId xmlns:a16="http://schemas.microsoft.com/office/drawing/2014/main" id="{1C291B5D-5676-4933-AF85-804F5EDC3251}"/>
              </a:ext>
            </a:extLst>
          </p:cNvPr>
          <p:cNvSpPr/>
          <p:nvPr/>
        </p:nvSpPr>
        <p:spPr>
          <a:xfrm>
            <a:off x="8712912" y="5201136"/>
            <a:ext cx="473313" cy="5753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2469158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1D87DA7-EE06-4B36-BF85-ABA28102AC4E}"/>
              </a:ext>
            </a:extLst>
          </p:cNvPr>
          <p:cNvSpPr>
            <a:spLocks noGrp="1"/>
          </p:cNvSpPr>
          <p:nvPr>
            <p:ph type="ctrTitle"/>
          </p:nvPr>
        </p:nvSpPr>
        <p:spPr/>
        <p:txBody>
          <a:bodyPr/>
          <a:lstStyle/>
          <a:p>
            <a:r>
              <a:rPr lang="de-DE"/>
              <a:t>Agenda</a:t>
            </a:r>
          </a:p>
        </p:txBody>
      </p:sp>
      <p:sp>
        <p:nvSpPr>
          <p:cNvPr id="9" name="Untertitel 8">
            <a:extLst>
              <a:ext uri="{FF2B5EF4-FFF2-40B4-BE49-F238E27FC236}">
                <a16:creationId xmlns:a16="http://schemas.microsoft.com/office/drawing/2014/main" id="{381B95A8-63BB-4315-88A9-B387BEF00584}"/>
              </a:ext>
            </a:extLst>
          </p:cNvPr>
          <p:cNvSpPr>
            <a:spLocks noGrp="1"/>
          </p:cNvSpPr>
          <p:nvPr>
            <p:ph type="subTitle" idx="12"/>
          </p:nvPr>
        </p:nvSpPr>
        <p:spPr/>
        <p:txBody>
          <a:bodyPr lIns="91440" tIns="45720" rIns="91440" bIns="45720" anchor="t"/>
          <a:lstStyle/>
          <a:p>
            <a:r>
              <a:rPr lang="en-US">
                <a:latin typeface="Franklin Gothic Demi Cond"/>
                <a:cs typeface="Calibri"/>
              </a:rPr>
              <a:t>A #PARISPROOF RETAIL PROPERTY SECTOR</a:t>
            </a:r>
          </a:p>
        </p:txBody>
      </p:sp>
      <p:sp>
        <p:nvSpPr>
          <p:cNvPr id="10" name="Textplatzhalter 9">
            <a:extLst>
              <a:ext uri="{FF2B5EF4-FFF2-40B4-BE49-F238E27FC236}">
                <a16:creationId xmlns:a16="http://schemas.microsoft.com/office/drawing/2014/main" id="{DCF06865-1B5E-496E-A0CA-D3F40DDBD9BC}"/>
              </a:ext>
            </a:extLst>
          </p:cNvPr>
          <p:cNvSpPr>
            <a:spLocks noGrp="1"/>
          </p:cNvSpPr>
          <p:nvPr>
            <p:ph type="body" sz="quarter" idx="10"/>
          </p:nvPr>
        </p:nvSpPr>
        <p:spPr>
          <a:xfrm>
            <a:off x="2189495" y="6535850"/>
            <a:ext cx="5716612" cy="332528"/>
          </a:xfrm>
        </p:spPr>
        <p:txBody>
          <a:bodyPr/>
          <a:lstStyle/>
          <a:p>
            <a:r>
              <a:rPr lang="de-DE" dirty="0"/>
              <a:t>A #ParisProof Retail Property </a:t>
            </a:r>
            <a:r>
              <a:rPr lang="de-DE" dirty="0" err="1"/>
              <a:t>Sector</a:t>
            </a:r>
            <a:endParaRPr lang="de-DE" dirty="0"/>
          </a:p>
        </p:txBody>
      </p:sp>
      <p:sp>
        <p:nvSpPr>
          <p:cNvPr id="11" name="Textplatzhalter 10">
            <a:extLst>
              <a:ext uri="{FF2B5EF4-FFF2-40B4-BE49-F238E27FC236}">
                <a16:creationId xmlns:a16="http://schemas.microsoft.com/office/drawing/2014/main" id="{D72109C7-969B-43A5-AC7D-0C6F05B42ECB}"/>
              </a:ext>
            </a:extLst>
          </p:cNvPr>
          <p:cNvSpPr>
            <a:spLocks noGrp="1"/>
          </p:cNvSpPr>
          <p:nvPr>
            <p:ph type="body" sz="quarter" idx="11"/>
          </p:nvPr>
        </p:nvSpPr>
        <p:spPr/>
        <p:txBody>
          <a:bodyPr/>
          <a:lstStyle/>
          <a:p>
            <a:r>
              <a:rPr lang="de-DE"/>
              <a:t>28/10/2021</a:t>
            </a:r>
          </a:p>
        </p:txBody>
      </p:sp>
      <p:sp>
        <p:nvSpPr>
          <p:cNvPr id="4" name="Content Placeholder 3">
            <a:extLst>
              <a:ext uri="{FF2B5EF4-FFF2-40B4-BE49-F238E27FC236}">
                <a16:creationId xmlns:a16="http://schemas.microsoft.com/office/drawing/2014/main" id="{09E23347-2104-4AF4-9F7E-0043595F9D1E}"/>
              </a:ext>
            </a:extLst>
          </p:cNvPr>
          <p:cNvSpPr>
            <a:spLocks noGrp="1"/>
          </p:cNvSpPr>
          <p:nvPr>
            <p:ph idx="1"/>
          </p:nvPr>
        </p:nvSpPr>
        <p:spPr>
          <a:xfrm>
            <a:off x="855727" y="1557580"/>
            <a:ext cx="11012566" cy="3742840"/>
          </a:xfrm>
        </p:spPr>
        <p:txBody>
          <a:bodyPr lIns="91440" tIns="45720" rIns="91440" bIns="45720" anchor="t"/>
          <a:lstStyle/>
          <a:p>
            <a:pPr marL="304165" indent="-304165" algn="just">
              <a:lnSpc>
                <a:spcPct val="150000"/>
              </a:lnSpc>
              <a:spcBef>
                <a:spcPts val="0"/>
              </a:spcBef>
            </a:pPr>
            <a:r>
              <a:rPr lang="de-DE" sz="2400" b="1" dirty="0">
                <a:latin typeface="Calibri"/>
                <a:cs typeface="Calibri"/>
              </a:rPr>
              <a:t>Opening </a:t>
            </a:r>
            <a:r>
              <a:rPr lang="de-DE" sz="2400" b="1" dirty="0" err="1">
                <a:latin typeface="Calibri"/>
                <a:cs typeface="Calibri"/>
              </a:rPr>
              <a:t>remarks</a:t>
            </a:r>
            <a:endParaRPr lang="en-US" sz="2400" dirty="0">
              <a:latin typeface="Calibri"/>
              <a:cs typeface="Calibri"/>
            </a:endParaRPr>
          </a:p>
          <a:p>
            <a:pPr marL="0" indent="0" algn="just">
              <a:lnSpc>
                <a:spcPct val="150000"/>
              </a:lnSpc>
              <a:spcBef>
                <a:spcPts val="0"/>
              </a:spcBef>
              <a:buNone/>
            </a:pPr>
            <a:r>
              <a:rPr lang="de-DE" sz="2000" i="1" dirty="0">
                <a:latin typeface="Calibri"/>
                <a:cs typeface="Calibri"/>
              </a:rPr>
              <a:t>     Clemens Brenninkmeijer</a:t>
            </a:r>
            <a:r>
              <a:rPr lang="de-DE" sz="2000" dirty="0">
                <a:latin typeface="Calibri"/>
                <a:cs typeface="Calibri"/>
              </a:rPr>
              <a:t>, Head </a:t>
            </a:r>
            <a:r>
              <a:rPr lang="de-DE" sz="2000" dirty="0" err="1">
                <a:latin typeface="Calibri"/>
                <a:cs typeface="Calibri"/>
              </a:rPr>
              <a:t>of</a:t>
            </a:r>
            <a:r>
              <a:rPr lang="de-DE" sz="2000" dirty="0">
                <a:latin typeface="Calibri"/>
                <a:cs typeface="Calibri"/>
              </a:rPr>
              <a:t> </a:t>
            </a:r>
            <a:r>
              <a:rPr lang="de-DE" sz="2000" dirty="0" err="1">
                <a:latin typeface="Calibri"/>
                <a:cs typeface="Calibri"/>
              </a:rPr>
              <a:t>Sustainable</a:t>
            </a:r>
            <a:r>
              <a:rPr lang="de-DE" sz="2000" dirty="0">
                <a:latin typeface="Calibri"/>
                <a:cs typeface="Calibri"/>
              </a:rPr>
              <a:t> Business, </a:t>
            </a:r>
            <a:r>
              <a:rPr lang="de-DE" sz="2000" dirty="0" err="1">
                <a:latin typeface="Calibri"/>
                <a:cs typeface="Calibri"/>
              </a:rPr>
              <a:t>Redevco</a:t>
            </a:r>
            <a:r>
              <a:rPr lang="de-DE" sz="2000" dirty="0">
                <a:latin typeface="Calibri"/>
                <a:cs typeface="Calibri"/>
              </a:rPr>
              <a:t> B.V.</a:t>
            </a:r>
            <a:endParaRPr lang="de-DE" sz="2000" dirty="0"/>
          </a:p>
          <a:p>
            <a:pPr marL="304165" indent="-304165" algn="just">
              <a:lnSpc>
                <a:spcPct val="150000"/>
              </a:lnSpc>
              <a:spcBef>
                <a:spcPts val="0"/>
              </a:spcBef>
            </a:pPr>
            <a:r>
              <a:rPr lang="de-DE" sz="2400" b="1" dirty="0">
                <a:latin typeface="Calibri"/>
                <a:cs typeface="Calibri"/>
              </a:rPr>
              <a:t>Keynote</a:t>
            </a:r>
            <a:endParaRPr lang="en-US" sz="2400" dirty="0">
              <a:latin typeface="Calibri"/>
              <a:cs typeface="Calibri"/>
            </a:endParaRPr>
          </a:p>
          <a:p>
            <a:pPr marL="0" indent="0" algn="just">
              <a:lnSpc>
                <a:spcPct val="100000"/>
              </a:lnSpc>
              <a:spcBef>
                <a:spcPts val="0"/>
              </a:spcBef>
              <a:buNone/>
            </a:pPr>
            <a:r>
              <a:rPr lang="de-DE" sz="2000" i="1" dirty="0">
                <a:latin typeface="Calibri"/>
                <a:cs typeface="Calibri"/>
              </a:rPr>
              <a:t>     Stefan Moser</a:t>
            </a:r>
            <a:r>
              <a:rPr lang="de-DE" sz="2000" dirty="0">
                <a:latin typeface="Calibri"/>
                <a:cs typeface="Calibri"/>
              </a:rPr>
              <a:t>, Head </a:t>
            </a:r>
            <a:r>
              <a:rPr lang="de-DE" sz="2000" dirty="0" err="1">
                <a:latin typeface="Calibri"/>
                <a:cs typeface="Calibri"/>
              </a:rPr>
              <a:t>of</a:t>
            </a:r>
            <a:r>
              <a:rPr lang="de-DE" sz="2000" dirty="0">
                <a:latin typeface="Calibri"/>
                <a:cs typeface="Calibri"/>
              </a:rPr>
              <a:t> Unit, </a:t>
            </a:r>
            <a:r>
              <a:rPr lang="de-DE" sz="2000" dirty="0" err="1">
                <a:latin typeface="Calibri"/>
                <a:cs typeface="Calibri"/>
              </a:rPr>
              <a:t>Coordination</a:t>
            </a:r>
            <a:r>
              <a:rPr lang="de-DE" sz="2000" dirty="0">
                <a:latin typeface="Calibri"/>
                <a:cs typeface="Calibri"/>
              </a:rPr>
              <a:t> </a:t>
            </a:r>
            <a:r>
              <a:rPr lang="de-DE" sz="2000" dirty="0" err="1">
                <a:latin typeface="Calibri"/>
                <a:cs typeface="Calibri"/>
              </a:rPr>
              <a:t>of</a:t>
            </a:r>
            <a:r>
              <a:rPr lang="de-DE" sz="2000" dirty="0">
                <a:latin typeface="Calibri"/>
                <a:cs typeface="Calibri"/>
              </a:rPr>
              <a:t> </a:t>
            </a:r>
            <a:r>
              <a:rPr lang="de-DE" sz="2000" dirty="0" err="1">
                <a:latin typeface="Calibri"/>
                <a:cs typeface="Calibri"/>
              </a:rPr>
              <a:t>the</a:t>
            </a:r>
            <a:r>
              <a:rPr lang="de-DE" sz="2000" dirty="0">
                <a:latin typeface="Calibri"/>
                <a:cs typeface="Calibri"/>
              </a:rPr>
              <a:t> Just and Green  Energy  Transition, </a:t>
            </a:r>
            <a:endParaRPr lang="en-US" sz="2000" dirty="0">
              <a:latin typeface="Calibri"/>
              <a:cs typeface="Calibri"/>
            </a:endParaRPr>
          </a:p>
          <a:p>
            <a:pPr marL="0" indent="0">
              <a:lnSpc>
                <a:spcPct val="100000"/>
              </a:lnSpc>
              <a:spcBef>
                <a:spcPts val="0"/>
              </a:spcBef>
              <a:buNone/>
            </a:pPr>
            <a:r>
              <a:rPr lang="de-DE" sz="2000" dirty="0">
                <a:latin typeface="Calibri"/>
                <a:cs typeface="Calibri"/>
              </a:rPr>
              <a:t>     </a:t>
            </a:r>
            <a:r>
              <a:rPr lang="de-DE" sz="2000" dirty="0" err="1">
                <a:latin typeface="Calibri"/>
                <a:cs typeface="Calibri"/>
              </a:rPr>
              <a:t>Directorate</a:t>
            </a:r>
            <a:r>
              <a:rPr lang="de-DE" sz="2000" dirty="0">
                <a:latin typeface="Calibri"/>
                <a:cs typeface="Calibri"/>
              </a:rPr>
              <a:t>-General for Energy, European </a:t>
            </a:r>
            <a:r>
              <a:rPr lang="de-DE" sz="2000" dirty="0" err="1">
                <a:latin typeface="Calibri"/>
                <a:cs typeface="Calibri"/>
              </a:rPr>
              <a:t>Commission</a:t>
            </a:r>
            <a:endParaRPr lang="de-DE" sz="2000" dirty="0">
              <a:latin typeface="Calibri"/>
              <a:cs typeface="Calibri"/>
            </a:endParaRPr>
          </a:p>
          <a:p>
            <a:pPr marL="0" indent="0">
              <a:lnSpc>
                <a:spcPct val="100000"/>
              </a:lnSpc>
              <a:spcBef>
                <a:spcPts val="0"/>
              </a:spcBef>
              <a:buNone/>
            </a:pPr>
            <a:endParaRPr lang="de-DE" sz="2000" dirty="0"/>
          </a:p>
          <a:p>
            <a:pPr marL="304165" indent="-304165" algn="just">
              <a:lnSpc>
                <a:spcPct val="150000"/>
              </a:lnSpc>
              <a:spcBef>
                <a:spcPts val="0"/>
              </a:spcBef>
            </a:pPr>
            <a:r>
              <a:rPr lang="de-DE" sz="2400" b="1" dirty="0">
                <a:latin typeface="Calibri"/>
                <a:cs typeface="Calibri"/>
              </a:rPr>
              <a:t>BPIE </a:t>
            </a:r>
            <a:r>
              <a:rPr lang="de-DE" sz="2400" b="1" dirty="0" err="1">
                <a:latin typeface="Calibri"/>
                <a:cs typeface="Calibri"/>
              </a:rPr>
              <a:t>report</a:t>
            </a:r>
            <a:r>
              <a:rPr lang="de-DE" sz="2400" b="1" dirty="0">
                <a:latin typeface="Calibri"/>
                <a:cs typeface="Calibri"/>
              </a:rPr>
              <a:t> launch </a:t>
            </a:r>
            <a:endParaRPr lang="de-DE" sz="2400" dirty="0">
              <a:latin typeface="Calibri"/>
              <a:cs typeface="Calibri"/>
            </a:endParaRPr>
          </a:p>
          <a:p>
            <a:pPr marL="0" indent="0">
              <a:lnSpc>
                <a:spcPct val="150000"/>
              </a:lnSpc>
              <a:spcBef>
                <a:spcPts val="0"/>
              </a:spcBef>
              <a:buNone/>
            </a:pPr>
            <a:r>
              <a:rPr lang="de-DE" sz="2000" i="1" dirty="0">
                <a:latin typeface="Calibri"/>
                <a:cs typeface="Calibri"/>
              </a:rPr>
              <a:t>     "Paris </a:t>
            </a:r>
            <a:r>
              <a:rPr lang="de-DE" sz="2000" i="1" dirty="0" err="1">
                <a:latin typeface="Calibri"/>
                <a:cs typeface="Calibri"/>
              </a:rPr>
              <a:t>proof</a:t>
            </a:r>
            <a:r>
              <a:rPr lang="de-DE" sz="2000" i="1" dirty="0">
                <a:latin typeface="Calibri"/>
                <a:cs typeface="Calibri"/>
              </a:rPr>
              <a:t> </a:t>
            </a:r>
            <a:r>
              <a:rPr lang="de-DE" sz="2000" i="1" dirty="0" err="1">
                <a:latin typeface="Calibri"/>
                <a:cs typeface="Calibri"/>
              </a:rPr>
              <a:t>retail</a:t>
            </a:r>
            <a:r>
              <a:rPr lang="de-DE" sz="2000" i="1" dirty="0">
                <a:latin typeface="Calibri"/>
                <a:cs typeface="Calibri"/>
              </a:rPr>
              <a:t> real </a:t>
            </a:r>
            <a:r>
              <a:rPr lang="de-DE" sz="2000" i="1" dirty="0" err="1">
                <a:latin typeface="Calibri"/>
                <a:cs typeface="Calibri"/>
              </a:rPr>
              <a:t>estate</a:t>
            </a:r>
            <a:r>
              <a:rPr lang="de-DE" sz="2000" i="1" dirty="0">
                <a:latin typeface="Calibri"/>
                <a:cs typeface="Calibri"/>
              </a:rPr>
              <a:t>: Who </a:t>
            </a:r>
            <a:r>
              <a:rPr lang="de-DE" sz="2000" i="1" dirty="0" err="1">
                <a:latin typeface="Calibri"/>
                <a:cs typeface="Calibri"/>
              </a:rPr>
              <a:t>needs</a:t>
            </a:r>
            <a:r>
              <a:rPr lang="de-DE" sz="2000" i="1" dirty="0">
                <a:latin typeface="Calibri"/>
                <a:cs typeface="Calibri"/>
              </a:rPr>
              <a:t> </a:t>
            </a:r>
            <a:r>
              <a:rPr lang="de-DE" sz="2000" i="1" dirty="0" err="1">
                <a:latin typeface="Calibri"/>
                <a:cs typeface="Calibri"/>
              </a:rPr>
              <a:t>to</a:t>
            </a:r>
            <a:r>
              <a:rPr lang="de-DE" sz="2000" i="1" dirty="0">
                <a:latin typeface="Calibri"/>
                <a:cs typeface="Calibri"/>
              </a:rPr>
              <a:t> do </a:t>
            </a:r>
            <a:r>
              <a:rPr lang="de-DE" sz="2000" i="1" dirty="0" err="1">
                <a:latin typeface="Calibri"/>
                <a:cs typeface="Calibri"/>
              </a:rPr>
              <a:t>what</a:t>
            </a:r>
            <a:r>
              <a:rPr lang="de-DE" sz="2000" i="1" dirty="0">
                <a:latin typeface="Calibri"/>
                <a:cs typeface="Calibri"/>
              </a:rPr>
              <a:t> and </a:t>
            </a:r>
            <a:r>
              <a:rPr lang="de-DE" sz="2000" i="1" dirty="0" err="1">
                <a:latin typeface="Calibri"/>
                <a:cs typeface="Calibri"/>
              </a:rPr>
              <a:t>by</a:t>
            </a:r>
            <a:r>
              <a:rPr lang="de-DE" sz="2000" i="1" dirty="0">
                <a:latin typeface="Calibri"/>
                <a:cs typeface="Calibri"/>
              </a:rPr>
              <a:t> </a:t>
            </a:r>
            <a:r>
              <a:rPr lang="de-DE" sz="2000" i="1" dirty="0" err="1">
                <a:latin typeface="Calibri"/>
                <a:cs typeface="Calibri"/>
              </a:rPr>
              <a:t>when</a:t>
            </a:r>
            <a:r>
              <a:rPr lang="de-DE" sz="2000" i="1" dirty="0">
                <a:latin typeface="Calibri"/>
                <a:cs typeface="Calibri"/>
              </a:rPr>
              <a:t>? </a:t>
            </a:r>
            <a:r>
              <a:rPr lang="de-DE" sz="2000" dirty="0">
                <a:latin typeface="Calibri"/>
                <a:cs typeface="Calibri"/>
              </a:rPr>
              <a:t>A </a:t>
            </a:r>
            <a:r>
              <a:rPr lang="de-DE" sz="2000" dirty="0" err="1">
                <a:latin typeface="Calibri"/>
                <a:cs typeface="Calibri"/>
              </a:rPr>
              <a:t>vision</a:t>
            </a:r>
            <a:r>
              <a:rPr lang="de-DE" sz="2000" dirty="0">
                <a:latin typeface="Calibri"/>
                <a:cs typeface="Calibri"/>
              </a:rPr>
              <a:t> and </a:t>
            </a:r>
            <a:r>
              <a:rPr lang="de-DE" sz="2000" dirty="0" err="1">
                <a:latin typeface="Calibri"/>
                <a:cs typeface="Calibri"/>
              </a:rPr>
              <a:t>policy</a:t>
            </a:r>
            <a:endParaRPr lang="de-DE" sz="2000" dirty="0">
              <a:latin typeface="Calibri"/>
              <a:cs typeface="Calibri"/>
            </a:endParaRPr>
          </a:p>
          <a:p>
            <a:pPr marL="0" indent="0">
              <a:lnSpc>
                <a:spcPct val="100000"/>
              </a:lnSpc>
              <a:spcBef>
                <a:spcPts val="0"/>
              </a:spcBef>
              <a:buNone/>
            </a:pPr>
            <a:r>
              <a:rPr lang="de-DE" sz="2000" dirty="0">
                <a:latin typeface="Calibri"/>
                <a:cs typeface="Calibri"/>
              </a:rPr>
              <a:t>      </a:t>
            </a:r>
            <a:r>
              <a:rPr lang="de-DE" sz="2000" dirty="0" err="1">
                <a:latin typeface="Calibri"/>
                <a:cs typeface="Calibri"/>
              </a:rPr>
              <a:t>roadmap</a:t>
            </a:r>
            <a:r>
              <a:rPr lang="de-DE" sz="2000" dirty="0">
                <a:latin typeface="Calibri"/>
                <a:cs typeface="Calibri"/>
              </a:rPr>
              <a:t> </a:t>
            </a:r>
            <a:r>
              <a:rPr lang="de-DE" sz="2000" dirty="0" err="1">
                <a:latin typeface="Calibri"/>
                <a:cs typeface="Calibri"/>
              </a:rPr>
              <a:t>towards</a:t>
            </a:r>
            <a:r>
              <a:rPr lang="de-DE" sz="2000" dirty="0">
                <a:latin typeface="Calibri"/>
                <a:cs typeface="Calibri"/>
              </a:rPr>
              <a:t> </a:t>
            </a:r>
            <a:r>
              <a:rPr lang="de-DE" sz="2000" dirty="0" err="1">
                <a:latin typeface="Calibri"/>
                <a:cs typeface="Calibri"/>
              </a:rPr>
              <a:t>decarbonised</a:t>
            </a:r>
            <a:r>
              <a:rPr lang="de-DE" sz="2000" dirty="0">
                <a:latin typeface="Calibri"/>
                <a:cs typeface="Calibri"/>
              </a:rPr>
              <a:t> </a:t>
            </a:r>
            <a:r>
              <a:rPr lang="de-DE" sz="2000" dirty="0" err="1">
                <a:latin typeface="Calibri"/>
                <a:cs typeface="Calibri"/>
              </a:rPr>
              <a:t>retail</a:t>
            </a:r>
            <a:r>
              <a:rPr lang="de-DE" sz="2000" dirty="0">
                <a:latin typeface="Calibri"/>
                <a:cs typeface="Calibri"/>
              </a:rPr>
              <a:t> </a:t>
            </a:r>
            <a:r>
              <a:rPr lang="de-DE" sz="2000" dirty="0" err="1">
                <a:latin typeface="Calibri"/>
                <a:cs typeface="Calibri"/>
              </a:rPr>
              <a:t>buildings</a:t>
            </a:r>
            <a:r>
              <a:rPr lang="de-DE" sz="2000" dirty="0">
                <a:latin typeface="Calibri"/>
                <a:cs typeface="Calibri"/>
              </a:rPr>
              <a:t>"</a:t>
            </a:r>
            <a:endParaRPr lang="de-DE" dirty="0"/>
          </a:p>
          <a:p>
            <a:pPr marL="0" indent="0">
              <a:lnSpc>
                <a:spcPct val="100000"/>
              </a:lnSpc>
              <a:spcBef>
                <a:spcPts val="0"/>
              </a:spcBef>
              <a:buNone/>
            </a:pPr>
            <a:r>
              <a:rPr lang="de-DE" sz="2000" i="1" dirty="0">
                <a:latin typeface="Calibri"/>
                <a:cs typeface="Calibri"/>
              </a:rPr>
              <a:t>      Zsolt Toth</a:t>
            </a:r>
            <a:r>
              <a:rPr lang="de-DE" sz="2000" dirty="0">
                <a:latin typeface="Calibri"/>
                <a:cs typeface="Calibri"/>
              </a:rPr>
              <a:t>, Senior Project Manager, BPIE</a:t>
            </a:r>
            <a:endParaRPr lang="de-DE" sz="2000" dirty="0"/>
          </a:p>
          <a:p>
            <a:pPr marL="304165" indent="-304165"/>
            <a:r>
              <a:rPr lang="en-US" sz="2400" b="1" dirty="0"/>
              <a:t>Q&amp;A </a:t>
            </a:r>
          </a:p>
        </p:txBody>
      </p:sp>
    </p:spTree>
    <p:extLst>
      <p:ext uri="{BB962C8B-B14F-4D97-AF65-F5344CB8AC3E}">
        <p14:creationId xmlns:p14="http://schemas.microsoft.com/office/powerpoint/2010/main" val="4069185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7E575B4-6D81-4914-BB03-0B6299F841FA}"/>
              </a:ext>
            </a:extLst>
          </p:cNvPr>
          <p:cNvSpPr>
            <a:spLocks noGrp="1"/>
          </p:cNvSpPr>
          <p:nvPr>
            <p:ph idx="1"/>
          </p:nvPr>
        </p:nvSpPr>
        <p:spPr>
          <a:xfrm>
            <a:off x="880670" y="1743997"/>
            <a:ext cx="10887943" cy="3742840"/>
          </a:xfrm>
        </p:spPr>
        <p:txBody>
          <a:bodyPr lIns="91440" tIns="45720" rIns="91440" bIns="45720" anchor="t"/>
          <a:lstStyle/>
          <a:p>
            <a:pPr marL="304165" indent="-304165" algn="just">
              <a:lnSpc>
                <a:spcPct val="150000"/>
              </a:lnSpc>
              <a:spcBef>
                <a:spcPts val="0"/>
              </a:spcBef>
              <a:buFont typeface="Arial,Sans-Serif"/>
            </a:pPr>
            <a:r>
              <a:rPr lang="de-DE" sz="2400" b="1" dirty="0">
                <a:latin typeface="Calibri"/>
                <a:cs typeface="Calibri"/>
              </a:rPr>
              <a:t>Panel </a:t>
            </a:r>
            <a:r>
              <a:rPr lang="de-DE" sz="2400" b="1" dirty="0" err="1">
                <a:latin typeface="Calibri"/>
                <a:cs typeface="Calibri"/>
              </a:rPr>
              <a:t>discussion</a:t>
            </a:r>
            <a:r>
              <a:rPr lang="de-DE" sz="2400" b="1" dirty="0">
                <a:latin typeface="Calibri"/>
                <a:cs typeface="Calibri"/>
              </a:rPr>
              <a:t> </a:t>
            </a:r>
            <a:r>
              <a:rPr lang="de-DE" sz="2400" b="1" dirty="0" err="1">
                <a:latin typeface="Calibri"/>
                <a:cs typeface="Calibri"/>
              </a:rPr>
              <a:t>followed</a:t>
            </a:r>
            <a:r>
              <a:rPr lang="de-DE" sz="2400" b="1" dirty="0">
                <a:latin typeface="Calibri"/>
                <a:cs typeface="Calibri"/>
              </a:rPr>
              <a:t> </a:t>
            </a:r>
            <a:r>
              <a:rPr lang="de-DE" sz="2400" b="1" dirty="0" err="1">
                <a:latin typeface="Calibri"/>
                <a:cs typeface="Calibri"/>
              </a:rPr>
              <a:t>by</a:t>
            </a:r>
            <a:r>
              <a:rPr lang="de-DE" sz="2400" b="1" dirty="0">
                <a:latin typeface="Calibri"/>
                <a:cs typeface="Calibri"/>
              </a:rPr>
              <a:t> Q&amp;A </a:t>
            </a:r>
            <a:r>
              <a:rPr lang="de-DE" sz="2400" b="1" dirty="0" err="1">
                <a:latin typeface="Calibri"/>
                <a:cs typeface="Calibri"/>
              </a:rPr>
              <a:t>with</a:t>
            </a:r>
            <a:r>
              <a:rPr lang="de-DE" sz="2400" b="1" dirty="0">
                <a:latin typeface="Calibri"/>
                <a:cs typeface="Calibri"/>
              </a:rPr>
              <a:t> </a:t>
            </a:r>
            <a:r>
              <a:rPr lang="de-DE" sz="2400" b="1" dirty="0" err="1">
                <a:latin typeface="Calibri"/>
                <a:cs typeface="Calibri"/>
              </a:rPr>
              <a:t>the</a:t>
            </a:r>
            <a:r>
              <a:rPr lang="de-DE" sz="2400" b="1" dirty="0">
                <a:latin typeface="Calibri"/>
                <a:cs typeface="Calibri"/>
              </a:rPr>
              <a:t> </a:t>
            </a:r>
            <a:r>
              <a:rPr lang="de-DE" sz="2400" b="1" dirty="0" err="1">
                <a:latin typeface="Calibri"/>
                <a:cs typeface="Calibri"/>
              </a:rPr>
              <a:t>audience</a:t>
            </a:r>
            <a:endParaRPr lang="de-DE" sz="2400" dirty="0">
              <a:latin typeface="Calibri"/>
              <a:cs typeface="Calibri"/>
            </a:endParaRPr>
          </a:p>
          <a:p>
            <a:pPr marL="0" indent="0">
              <a:lnSpc>
                <a:spcPct val="100000"/>
              </a:lnSpc>
              <a:spcBef>
                <a:spcPts val="0"/>
              </a:spcBef>
              <a:buNone/>
            </a:pPr>
            <a:r>
              <a:rPr lang="de-DE" sz="2000" i="1" dirty="0">
                <a:latin typeface="Calibri"/>
                <a:cs typeface="Calibri"/>
              </a:rPr>
              <a:t>     Paris-Proof </a:t>
            </a:r>
            <a:r>
              <a:rPr lang="de-DE" sz="2000" i="1" dirty="0" err="1">
                <a:latin typeface="Calibri"/>
                <a:cs typeface="Calibri"/>
              </a:rPr>
              <a:t>retail</a:t>
            </a:r>
            <a:r>
              <a:rPr lang="de-DE" sz="2000" i="1" dirty="0">
                <a:latin typeface="Calibri"/>
                <a:cs typeface="Calibri"/>
              </a:rPr>
              <a:t> </a:t>
            </a:r>
            <a:r>
              <a:rPr lang="de-DE" sz="2000" i="1" dirty="0" err="1">
                <a:latin typeface="Calibri"/>
                <a:cs typeface="Calibri"/>
              </a:rPr>
              <a:t>success</a:t>
            </a:r>
            <a:r>
              <a:rPr lang="de-DE" sz="2000" i="1" dirty="0">
                <a:latin typeface="Calibri"/>
                <a:cs typeface="Calibri"/>
              </a:rPr>
              <a:t> </a:t>
            </a:r>
            <a:r>
              <a:rPr lang="de-DE" sz="2000" i="1" dirty="0" err="1">
                <a:latin typeface="Calibri"/>
                <a:cs typeface="Calibri"/>
              </a:rPr>
              <a:t>stories</a:t>
            </a:r>
            <a:r>
              <a:rPr lang="de-DE" sz="2000" i="1" dirty="0">
                <a:latin typeface="Calibri"/>
                <a:cs typeface="Calibri"/>
              </a:rPr>
              <a:t>: </a:t>
            </a:r>
          </a:p>
          <a:p>
            <a:pPr marL="0" indent="0">
              <a:lnSpc>
                <a:spcPct val="100000"/>
              </a:lnSpc>
              <a:spcBef>
                <a:spcPts val="0"/>
              </a:spcBef>
              <a:buNone/>
            </a:pPr>
            <a:r>
              <a:rPr lang="de-DE" sz="2000" i="1" dirty="0">
                <a:latin typeface="Calibri"/>
                <a:cs typeface="Calibri"/>
              </a:rPr>
              <a:t>     Challenges and </a:t>
            </a:r>
            <a:r>
              <a:rPr lang="de-DE" sz="2000" i="1" dirty="0" err="1">
                <a:latin typeface="Calibri"/>
                <a:cs typeface="Calibri"/>
              </a:rPr>
              <a:t>solutions</a:t>
            </a:r>
            <a:r>
              <a:rPr lang="de-DE" sz="2000" i="1" dirty="0">
                <a:latin typeface="Calibri"/>
                <a:cs typeface="Calibri"/>
              </a:rPr>
              <a:t> </a:t>
            </a:r>
            <a:r>
              <a:rPr lang="de-DE" sz="2000" i="1" dirty="0" err="1">
                <a:latin typeface="Calibri"/>
                <a:cs typeface="Calibri"/>
              </a:rPr>
              <a:t>to</a:t>
            </a:r>
            <a:r>
              <a:rPr lang="de-DE" sz="2000" i="1" dirty="0">
                <a:latin typeface="Calibri"/>
                <a:cs typeface="Calibri"/>
              </a:rPr>
              <a:t> </a:t>
            </a:r>
            <a:r>
              <a:rPr lang="de-DE" sz="2000" i="1" dirty="0" err="1">
                <a:latin typeface="Calibri"/>
                <a:cs typeface="Calibri"/>
              </a:rPr>
              <a:t>achieving</a:t>
            </a:r>
            <a:r>
              <a:rPr lang="de-DE" sz="2000" i="1" dirty="0">
                <a:latin typeface="Calibri"/>
                <a:cs typeface="Calibri"/>
              </a:rPr>
              <a:t> a zero-</a:t>
            </a:r>
            <a:r>
              <a:rPr lang="de-DE" sz="2000" i="1" dirty="0" err="1">
                <a:latin typeface="Calibri"/>
                <a:cs typeface="Calibri"/>
              </a:rPr>
              <a:t>carbon</a:t>
            </a:r>
            <a:r>
              <a:rPr lang="de-DE" sz="2000" i="1" dirty="0">
                <a:latin typeface="Calibri"/>
                <a:cs typeface="Calibri"/>
              </a:rPr>
              <a:t> </a:t>
            </a:r>
            <a:r>
              <a:rPr lang="de-DE" sz="2000" i="1" dirty="0" err="1">
                <a:latin typeface="Calibri"/>
                <a:cs typeface="Calibri"/>
              </a:rPr>
              <a:t>retail</a:t>
            </a:r>
            <a:r>
              <a:rPr lang="de-DE" sz="2000" i="1" dirty="0">
                <a:latin typeface="Calibri"/>
                <a:cs typeface="Calibri"/>
              </a:rPr>
              <a:t> </a:t>
            </a:r>
            <a:r>
              <a:rPr lang="de-DE" sz="2000" i="1" dirty="0" err="1">
                <a:latin typeface="Calibri"/>
                <a:cs typeface="Calibri"/>
              </a:rPr>
              <a:t>building</a:t>
            </a:r>
            <a:r>
              <a:rPr lang="de-DE" sz="2000" i="1" dirty="0">
                <a:latin typeface="Calibri"/>
                <a:cs typeface="Calibri"/>
              </a:rPr>
              <a:t> </a:t>
            </a:r>
            <a:r>
              <a:rPr lang="de-DE" sz="2000" i="1" dirty="0" err="1">
                <a:latin typeface="Calibri"/>
                <a:cs typeface="Calibri"/>
              </a:rPr>
              <a:t>portfolio</a:t>
            </a:r>
            <a:endParaRPr lang="de-DE" sz="2400" i="1" dirty="0">
              <a:latin typeface="Calibri"/>
              <a:cs typeface="Calibri"/>
            </a:endParaRPr>
          </a:p>
          <a:p>
            <a:pPr marL="0" indent="0">
              <a:lnSpc>
                <a:spcPct val="100000"/>
              </a:lnSpc>
              <a:spcBef>
                <a:spcPts val="0"/>
              </a:spcBef>
              <a:buNone/>
            </a:pPr>
            <a:r>
              <a:rPr lang="de-DE" sz="2400" b="1" i="1" dirty="0">
                <a:latin typeface="Calibri"/>
                <a:cs typeface="Calibri"/>
              </a:rPr>
              <a:t>	</a:t>
            </a:r>
          </a:p>
          <a:p>
            <a:pPr marL="0" indent="0">
              <a:lnSpc>
                <a:spcPct val="100000"/>
              </a:lnSpc>
              <a:spcBef>
                <a:spcPts val="0"/>
              </a:spcBef>
              <a:buNone/>
            </a:pPr>
            <a:r>
              <a:rPr lang="de-DE" sz="1800" i="1" dirty="0">
                <a:latin typeface="Calibri"/>
                <a:cs typeface="Calibri"/>
              </a:rPr>
              <a:t>    Guido den Teuling</a:t>
            </a:r>
            <a:r>
              <a:rPr lang="de-DE" sz="1800" dirty="0">
                <a:latin typeface="Calibri"/>
                <a:cs typeface="Calibri"/>
              </a:rPr>
              <a:t>, </a:t>
            </a:r>
            <a:r>
              <a:rPr lang="de-DE" sz="1800" dirty="0" err="1">
                <a:latin typeface="Calibri"/>
                <a:cs typeface="Calibri"/>
              </a:rPr>
              <a:t>Sustainabilty</a:t>
            </a:r>
            <a:r>
              <a:rPr lang="de-DE" sz="1800" dirty="0">
                <a:latin typeface="Calibri"/>
                <a:cs typeface="Calibri"/>
              </a:rPr>
              <a:t> Manager, </a:t>
            </a:r>
            <a:r>
              <a:rPr lang="de-DE" sz="1800" dirty="0" err="1">
                <a:latin typeface="Calibri"/>
                <a:cs typeface="Calibri"/>
              </a:rPr>
              <a:t>Redevco</a:t>
            </a:r>
            <a:r>
              <a:rPr lang="de-DE" sz="1800" dirty="0">
                <a:latin typeface="Calibri"/>
                <a:cs typeface="Calibri"/>
              </a:rPr>
              <a:t> B.V.</a:t>
            </a:r>
          </a:p>
          <a:p>
            <a:pPr marL="0" indent="0" algn="just">
              <a:lnSpc>
                <a:spcPct val="100000"/>
              </a:lnSpc>
              <a:spcBef>
                <a:spcPts val="0"/>
              </a:spcBef>
              <a:buNone/>
            </a:pPr>
            <a:r>
              <a:rPr lang="de-DE" sz="1800" i="1" dirty="0">
                <a:latin typeface="Calibri"/>
                <a:cs typeface="Calibri"/>
              </a:rPr>
              <a:t>    Simona </a:t>
            </a:r>
            <a:r>
              <a:rPr lang="de-DE" sz="1800" i="1" dirty="0" err="1">
                <a:latin typeface="Calibri"/>
                <a:cs typeface="Calibri"/>
              </a:rPr>
              <a:t>Portigliotti</a:t>
            </a:r>
            <a:r>
              <a:rPr lang="de-DE" sz="1800" dirty="0">
                <a:latin typeface="Calibri"/>
                <a:cs typeface="Calibri"/>
              </a:rPr>
              <a:t>, </a:t>
            </a:r>
            <a:r>
              <a:rPr lang="de-DE" sz="1800" dirty="0" err="1">
                <a:latin typeface="Calibri"/>
                <a:cs typeface="Calibri"/>
              </a:rPr>
              <a:t>Director</a:t>
            </a:r>
            <a:r>
              <a:rPr lang="de-DE" sz="1800" dirty="0">
                <a:latin typeface="Calibri"/>
                <a:cs typeface="Calibri"/>
              </a:rPr>
              <a:t> </a:t>
            </a:r>
            <a:r>
              <a:rPr lang="de-DE" sz="1800" dirty="0" err="1">
                <a:latin typeface="Calibri"/>
                <a:cs typeface="Calibri"/>
              </a:rPr>
              <a:t>of</a:t>
            </a:r>
            <a:r>
              <a:rPr lang="de-DE" sz="1800" dirty="0">
                <a:latin typeface="Calibri"/>
                <a:cs typeface="Calibri"/>
              </a:rPr>
              <a:t> Marketing, Communications, CSR &amp; Innovation, NHOOD</a:t>
            </a:r>
          </a:p>
          <a:p>
            <a:pPr marL="0" indent="0" algn="just">
              <a:lnSpc>
                <a:spcPct val="100000"/>
              </a:lnSpc>
              <a:spcBef>
                <a:spcPts val="0"/>
              </a:spcBef>
              <a:buNone/>
            </a:pPr>
            <a:r>
              <a:rPr lang="de-DE" sz="1800" i="1" dirty="0">
                <a:latin typeface="Calibri"/>
                <a:cs typeface="Calibri"/>
              </a:rPr>
              <a:t>    Louise Ellison</a:t>
            </a:r>
            <a:r>
              <a:rPr lang="de-DE" sz="1800" dirty="0">
                <a:latin typeface="Calibri"/>
                <a:cs typeface="Calibri"/>
              </a:rPr>
              <a:t>, Chief Commercial Officer, </a:t>
            </a:r>
            <a:r>
              <a:rPr lang="de-DE" sz="1800" dirty="0" err="1">
                <a:latin typeface="Calibri"/>
                <a:cs typeface="Calibri"/>
              </a:rPr>
              <a:t>Longevity</a:t>
            </a:r>
            <a:r>
              <a:rPr lang="de-DE" sz="1800" dirty="0">
                <a:latin typeface="Calibri"/>
                <a:cs typeface="Calibri"/>
              </a:rPr>
              <a:t> Partners</a:t>
            </a:r>
          </a:p>
          <a:p>
            <a:pPr marL="0" indent="0" algn="just">
              <a:lnSpc>
                <a:spcPct val="100000"/>
              </a:lnSpc>
              <a:spcBef>
                <a:spcPts val="0"/>
              </a:spcBef>
              <a:buNone/>
            </a:pPr>
            <a:r>
              <a:rPr lang="de-DE" sz="1800" i="1" dirty="0">
                <a:latin typeface="Calibri"/>
                <a:cs typeface="Calibri"/>
              </a:rPr>
              <a:t>    Franco Hauri</a:t>
            </a:r>
            <a:r>
              <a:rPr lang="de-DE" sz="1800" dirty="0">
                <a:latin typeface="Calibri"/>
                <a:cs typeface="Calibri"/>
              </a:rPr>
              <a:t>, Senior Investment Manager, Energy Efficiency Fund, Aquila Capital</a:t>
            </a:r>
          </a:p>
          <a:p>
            <a:pPr marL="304165" indent="-304165" algn="just">
              <a:lnSpc>
                <a:spcPct val="100000"/>
              </a:lnSpc>
              <a:spcBef>
                <a:spcPts val="0"/>
              </a:spcBef>
              <a:buFont typeface="Arial,Sans-Serif"/>
            </a:pPr>
            <a:endParaRPr lang="de-DE" sz="2400" dirty="0"/>
          </a:p>
          <a:p>
            <a:pPr marL="304165" indent="-304165" algn="just">
              <a:lnSpc>
                <a:spcPct val="100000"/>
              </a:lnSpc>
              <a:spcBef>
                <a:spcPts val="0"/>
              </a:spcBef>
              <a:buFont typeface="Arial,Sans-Serif"/>
            </a:pPr>
            <a:r>
              <a:rPr lang="de-DE" sz="2400" b="1" dirty="0">
                <a:latin typeface="Calibri"/>
                <a:cs typeface="Calibri"/>
              </a:rPr>
              <a:t>Closing </a:t>
            </a:r>
            <a:r>
              <a:rPr lang="de-DE" sz="2400" b="1" dirty="0" err="1">
                <a:latin typeface="Calibri"/>
                <a:cs typeface="Calibri"/>
              </a:rPr>
              <a:t>remarks</a:t>
            </a:r>
            <a:endParaRPr lang="de-DE" sz="2400" b="1" dirty="0">
              <a:latin typeface="Calibri"/>
              <a:cs typeface="Calibri"/>
            </a:endParaRPr>
          </a:p>
          <a:p>
            <a:pPr marL="0" indent="0" algn="just">
              <a:lnSpc>
                <a:spcPct val="100000"/>
              </a:lnSpc>
              <a:spcBef>
                <a:spcPts val="0"/>
              </a:spcBef>
              <a:buNone/>
            </a:pPr>
            <a:r>
              <a:rPr lang="de-DE" sz="2000" i="1" dirty="0">
                <a:latin typeface="Calibri"/>
                <a:cs typeface="Calibri"/>
              </a:rPr>
              <a:t>    Joost Koomen</a:t>
            </a:r>
            <a:r>
              <a:rPr lang="de-DE" sz="2000" dirty="0">
                <a:latin typeface="Calibri"/>
                <a:cs typeface="Calibri"/>
              </a:rPr>
              <a:t>, </a:t>
            </a:r>
            <a:r>
              <a:rPr lang="de-DE" sz="2000" dirty="0" err="1">
                <a:latin typeface="Calibri"/>
                <a:cs typeface="Calibri"/>
              </a:rPr>
              <a:t>Secretary</a:t>
            </a:r>
            <a:r>
              <a:rPr lang="de-DE" sz="2000" dirty="0">
                <a:latin typeface="Calibri"/>
                <a:cs typeface="Calibri"/>
              </a:rPr>
              <a:t> General, ECSP – European Council </a:t>
            </a:r>
            <a:r>
              <a:rPr lang="de-DE" sz="2000" dirty="0" err="1">
                <a:latin typeface="Calibri"/>
                <a:cs typeface="Calibri"/>
              </a:rPr>
              <a:t>of</a:t>
            </a:r>
            <a:r>
              <a:rPr lang="de-DE" sz="2000" dirty="0">
                <a:latin typeface="Calibri"/>
                <a:cs typeface="Calibri"/>
              </a:rPr>
              <a:t> Shopping Places</a:t>
            </a:r>
            <a:endParaRPr lang="de-DE" sz="2400" dirty="0">
              <a:latin typeface="Calibri"/>
              <a:cs typeface="Calibri"/>
            </a:endParaRPr>
          </a:p>
          <a:p>
            <a:pPr marL="304165" indent="-304165"/>
            <a:endParaRPr lang="en-US" dirty="0"/>
          </a:p>
        </p:txBody>
      </p:sp>
      <p:sp>
        <p:nvSpPr>
          <p:cNvPr id="2" name="Title 1">
            <a:extLst>
              <a:ext uri="{FF2B5EF4-FFF2-40B4-BE49-F238E27FC236}">
                <a16:creationId xmlns:a16="http://schemas.microsoft.com/office/drawing/2014/main" id="{A7CCC24D-55E1-48D8-BB85-F19C250A8F55}"/>
              </a:ext>
            </a:extLst>
          </p:cNvPr>
          <p:cNvSpPr>
            <a:spLocks noGrp="1"/>
          </p:cNvSpPr>
          <p:nvPr>
            <p:ph type="ctrTitle"/>
          </p:nvPr>
        </p:nvSpPr>
        <p:spPr/>
        <p:txBody>
          <a:bodyPr/>
          <a:lstStyle/>
          <a:p>
            <a:r>
              <a:rPr lang="en-US"/>
              <a:t>Agenda</a:t>
            </a:r>
          </a:p>
        </p:txBody>
      </p:sp>
      <p:sp>
        <p:nvSpPr>
          <p:cNvPr id="3" name="Subtitle 2">
            <a:extLst>
              <a:ext uri="{FF2B5EF4-FFF2-40B4-BE49-F238E27FC236}">
                <a16:creationId xmlns:a16="http://schemas.microsoft.com/office/drawing/2014/main" id="{AD22559C-8571-430E-9898-8FB1E2A50B91}"/>
              </a:ext>
            </a:extLst>
          </p:cNvPr>
          <p:cNvSpPr>
            <a:spLocks noGrp="1"/>
          </p:cNvSpPr>
          <p:nvPr>
            <p:ph type="subTitle" idx="12"/>
          </p:nvPr>
        </p:nvSpPr>
        <p:spPr/>
        <p:txBody>
          <a:bodyPr/>
          <a:lstStyle/>
          <a:p>
            <a:r>
              <a:rPr lang="en-US">
                <a:latin typeface="Franklin Gothic Demi Cond"/>
                <a:cs typeface="Calibri"/>
              </a:rPr>
              <a:t>A #PARISPROOF RETAIL PROPERTY SECTOR</a:t>
            </a:r>
          </a:p>
        </p:txBody>
      </p:sp>
      <p:sp>
        <p:nvSpPr>
          <p:cNvPr id="4" name="Text Placeholder 3">
            <a:extLst>
              <a:ext uri="{FF2B5EF4-FFF2-40B4-BE49-F238E27FC236}">
                <a16:creationId xmlns:a16="http://schemas.microsoft.com/office/drawing/2014/main" id="{AE96535A-236B-4FBE-A679-C2C1D42F5E30}"/>
              </a:ext>
            </a:extLst>
          </p:cNvPr>
          <p:cNvSpPr>
            <a:spLocks noGrp="1"/>
          </p:cNvSpPr>
          <p:nvPr>
            <p:ph type="body" sz="quarter" idx="10"/>
          </p:nvPr>
        </p:nvSpPr>
        <p:spPr>
          <a:xfrm>
            <a:off x="2189495" y="6535850"/>
            <a:ext cx="5550423" cy="302861"/>
          </a:xfrm>
        </p:spPr>
        <p:txBody>
          <a:bodyPr lIns="91440" tIns="45720" rIns="91440" bIns="45720" anchor="ctr"/>
          <a:lstStyle/>
          <a:p>
            <a:r>
              <a:rPr lang="de-DE" sz="1850">
                <a:ea typeface="+mn-lt"/>
                <a:cs typeface="+mn-lt"/>
              </a:rPr>
              <a:t>A #ParisProof Retail Property Sector</a:t>
            </a:r>
            <a:endParaRPr lang="en-US" sz="1850">
              <a:ea typeface="+mn-lt"/>
              <a:cs typeface="+mn-lt"/>
            </a:endParaRPr>
          </a:p>
        </p:txBody>
      </p:sp>
      <p:sp>
        <p:nvSpPr>
          <p:cNvPr id="5" name="Text Placeholder 4">
            <a:extLst>
              <a:ext uri="{FF2B5EF4-FFF2-40B4-BE49-F238E27FC236}">
                <a16:creationId xmlns:a16="http://schemas.microsoft.com/office/drawing/2014/main" id="{7DA575E6-2AED-484F-BCF9-DE5E0AFEC3A2}"/>
              </a:ext>
            </a:extLst>
          </p:cNvPr>
          <p:cNvSpPr>
            <a:spLocks noGrp="1"/>
          </p:cNvSpPr>
          <p:nvPr>
            <p:ph type="body" sz="quarter" idx="11"/>
          </p:nvPr>
        </p:nvSpPr>
        <p:spPr/>
        <p:txBody>
          <a:bodyPr lIns="91440" tIns="45720" rIns="91440" bIns="45720" anchor="ctr"/>
          <a:lstStyle/>
          <a:p>
            <a:r>
              <a:rPr lang="en-US" sz="1850">
                <a:cs typeface="Calibri"/>
              </a:rPr>
              <a:t>28/10/2021</a:t>
            </a:r>
            <a:endParaRPr lang="en-US"/>
          </a:p>
        </p:txBody>
      </p:sp>
    </p:spTree>
    <p:extLst>
      <p:ext uri="{BB962C8B-B14F-4D97-AF65-F5344CB8AC3E}">
        <p14:creationId xmlns:p14="http://schemas.microsoft.com/office/powerpoint/2010/main" val="2979658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Text, Mann, Person enthält.&#10;&#10;Automatisch generierte Beschreibung">
            <a:extLst>
              <a:ext uri="{FF2B5EF4-FFF2-40B4-BE49-F238E27FC236}">
                <a16:creationId xmlns:a16="http://schemas.microsoft.com/office/drawing/2014/main" id="{A543EF7C-AA4A-48CE-9D4B-318360CF9F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88086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Text enthält.&#10;&#10;Automatisch generierte Beschreibung">
            <a:extLst>
              <a:ext uri="{FF2B5EF4-FFF2-40B4-BE49-F238E27FC236}">
                <a16:creationId xmlns:a16="http://schemas.microsoft.com/office/drawing/2014/main" id="{A1E73DBB-FE82-400F-9481-A6EB6AB6EF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19281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Text, Person, Schlips enthält.&#10;&#10;Automatisch generierte Beschreibung">
            <a:extLst>
              <a:ext uri="{FF2B5EF4-FFF2-40B4-BE49-F238E27FC236}">
                <a16:creationId xmlns:a16="http://schemas.microsoft.com/office/drawing/2014/main" id="{DC85C91E-A266-4523-9D7A-A0C035A0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97" y="0"/>
            <a:ext cx="12192000" cy="6858000"/>
          </a:xfrm>
          <a:prstGeom prst="rect">
            <a:avLst/>
          </a:prstGeom>
        </p:spPr>
      </p:pic>
    </p:spTree>
    <p:extLst>
      <p:ext uri="{BB962C8B-B14F-4D97-AF65-F5344CB8AC3E}">
        <p14:creationId xmlns:p14="http://schemas.microsoft.com/office/powerpoint/2010/main" val="3075563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A6D17-2665-4B47-B83A-73ED51DA86AD}"/>
              </a:ext>
            </a:extLst>
          </p:cNvPr>
          <p:cNvSpPr>
            <a:spLocks noGrp="1"/>
          </p:cNvSpPr>
          <p:nvPr>
            <p:ph type="ctrTitle"/>
          </p:nvPr>
        </p:nvSpPr>
        <p:spPr>
          <a:xfrm>
            <a:off x="6359738" y="1847877"/>
            <a:ext cx="5413887" cy="1495047"/>
          </a:xfrm>
          <a:prstGeom prst="rect">
            <a:avLst/>
          </a:prstGeom>
        </p:spPr>
        <p:txBody>
          <a:bodyPr/>
          <a:lstStyle/>
          <a:p>
            <a:r>
              <a:rPr lang="en-US" sz="4533" dirty="0"/>
              <a:t>A PARIS-PROOF RETAIL REAL ESTATE SECTOR: </a:t>
            </a:r>
            <a:endParaRPr lang="en-BE" sz="4533" dirty="0"/>
          </a:p>
        </p:txBody>
      </p:sp>
      <p:sp>
        <p:nvSpPr>
          <p:cNvPr id="3" name="Subtitle 2">
            <a:extLst>
              <a:ext uri="{FF2B5EF4-FFF2-40B4-BE49-F238E27FC236}">
                <a16:creationId xmlns:a16="http://schemas.microsoft.com/office/drawing/2014/main" id="{C891E370-D904-964C-BD70-2155BDC72C1E}"/>
              </a:ext>
            </a:extLst>
          </p:cNvPr>
          <p:cNvSpPr>
            <a:spLocks noGrp="1"/>
          </p:cNvSpPr>
          <p:nvPr>
            <p:ph type="subTitle" idx="1"/>
          </p:nvPr>
        </p:nvSpPr>
        <p:spPr>
          <a:xfrm>
            <a:off x="6359738" y="3429000"/>
            <a:ext cx="5192345" cy="1403931"/>
          </a:xfrm>
        </p:spPr>
        <p:txBody>
          <a:bodyPr>
            <a:normAutofit fontScale="85000" lnSpcReduction="20000"/>
          </a:bodyPr>
          <a:lstStyle/>
          <a:p>
            <a:r>
              <a:rPr lang="en-US" dirty="0"/>
              <a:t>A vision and roadmap for </a:t>
            </a:r>
            <a:r>
              <a:rPr lang="en-US" dirty="0" err="1"/>
              <a:t>decarbonised</a:t>
            </a:r>
            <a:r>
              <a:rPr lang="en-US" dirty="0"/>
              <a:t> retail property</a:t>
            </a:r>
          </a:p>
          <a:p>
            <a:endParaRPr lang="en-BE" dirty="0"/>
          </a:p>
        </p:txBody>
      </p:sp>
      <p:sp>
        <p:nvSpPr>
          <p:cNvPr id="4" name="Text Placeholder 3">
            <a:extLst>
              <a:ext uri="{FF2B5EF4-FFF2-40B4-BE49-F238E27FC236}">
                <a16:creationId xmlns:a16="http://schemas.microsoft.com/office/drawing/2014/main" id="{63FA96B4-478A-DB45-BF32-B21437466302}"/>
              </a:ext>
            </a:extLst>
          </p:cNvPr>
          <p:cNvSpPr>
            <a:spLocks noGrp="1"/>
          </p:cNvSpPr>
          <p:nvPr>
            <p:ph type="body" sz="quarter" idx="10"/>
          </p:nvPr>
        </p:nvSpPr>
        <p:spPr/>
        <p:txBody>
          <a:bodyPr/>
          <a:lstStyle/>
          <a:p>
            <a:r>
              <a:rPr lang="en-US" dirty="0"/>
              <a:t>28/10/2021</a:t>
            </a:r>
            <a:endParaRPr lang="en-BE" dirty="0"/>
          </a:p>
        </p:txBody>
      </p:sp>
      <p:sp>
        <p:nvSpPr>
          <p:cNvPr id="5" name="Text Placeholder 4">
            <a:extLst>
              <a:ext uri="{FF2B5EF4-FFF2-40B4-BE49-F238E27FC236}">
                <a16:creationId xmlns:a16="http://schemas.microsoft.com/office/drawing/2014/main" id="{A132DBF1-3E34-2643-9C8D-F522FD485C0F}"/>
              </a:ext>
            </a:extLst>
          </p:cNvPr>
          <p:cNvSpPr>
            <a:spLocks noGrp="1"/>
          </p:cNvSpPr>
          <p:nvPr>
            <p:ph type="body" sz="quarter" idx="11"/>
          </p:nvPr>
        </p:nvSpPr>
        <p:spPr/>
        <p:txBody>
          <a:bodyPr/>
          <a:lstStyle/>
          <a:p>
            <a:r>
              <a:rPr lang="en-US" dirty="0"/>
              <a:t>Zsolt Toth</a:t>
            </a:r>
            <a:endParaRPr lang="en-BE" dirty="0"/>
          </a:p>
        </p:txBody>
      </p:sp>
      <p:pic>
        <p:nvPicPr>
          <p:cNvPr id="6" name="Picture 5" descr="A high angle view of a swimming pool&#10;&#10;Description automatically generated with medium confidence">
            <a:extLst>
              <a:ext uri="{FF2B5EF4-FFF2-40B4-BE49-F238E27FC236}">
                <a16:creationId xmlns:a16="http://schemas.microsoft.com/office/drawing/2014/main" id="{75D5F976-268C-4C9E-8294-67AB27A39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6096001" cy="6858000"/>
          </a:xfrm>
          <a:prstGeom prst="rect">
            <a:avLst/>
          </a:prstGeom>
        </p:spPr>
      </p:pic>
    </p:spTree>
    <p:extLst>
      <p:ext uri="{BB962C8B-B14F-4D97-AF65-F5344CB8AC3E}">
        <p14:creationId xmlns:p14="http://schemas.microsoft.com/office/powerpoint/2010/main" val="3100976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BD1E0A5-77BE-48E1-8F2E-671D80E164F6}"/>
              </a:ext>
            </a:extLst>
          </p:cNvPr>
          <p:cNvSpPr>
            <a:spLocks noGrp="1"/>
          </p:cNvSpPr>
          <p:nvPr>
            <p:ph type="ctrTitle"/>
          </p:nvPr>
        </p:nvSpPr>
        <p:spPr/>
        <p:txBody>
          <a:bodyPr/>
          <a:lstStyle/>
          <a:p>
            <a:r>
              <a:rPr lang="de-DE" err="1"/>
              <a:t>What</a:t>
            </a:r>
            <a:r>
              <a:rPr lang="de-DE"/>
              <a:t> </a:t>
            </a:r>
            <a:r>
              <a:rPr lang="de-DE" err="1"/>
              <a:t>we</a:t>
            </a:r>
            <a:r>
              <a:rPr lang="de-DE"/>
              <a:t> do</a:t>
            </a:r>
          </a:p>
        </p:txBody>
      </p:sp>
      <p:sp>
        <p:nvSpPr>
          <p:cNvPr id="5" name="Untertitel 4">
            <a:extLst>
              <a:ext uri="{FF2B5EF4-FFF2-40B4-BE49-F238E27FC236}">
                <a16:creationId xmlns:a16="http://schemas.microsoft.com/office/drawing/2014/main" id="{E6D8C74A-0AA9-43AC-A75F-205EAE162461}"/>
              </a:ext>
            </a:extLst>
          </p:cNvPr>
          <p:cNvSpPr>
            <a:spLocks noGrp="1"/>
          </p:cNvSpPr>
          <p:nvPr>
            <p:ph type="subTitle" idx="1"/>
          </p:nvPr>
        </p:nvSpPr>
        <p:spPr/>
        <p:txBody>
          <a:bodyPr/>
          <a:lstStyle/>
          <a:p>
            <a:r>
              <a:rPr lang="de-DE"/>
              <a:t>BUILDINGS PERFORMANCE INSTITUTE EUROPE</a:t>
            </a:r>
          </a:p>
        </p:txBody>
      </p:sp>
      <p:sp>
        <p:nvSpPr>
          <p:cNvPr id="7" name="Textplatzhalter 6">
            <a:extLst>
              <a:ext uri="{FF2B5EF4-FFF2-40B4-BE49-F238E27FC236}">
                <a16:creationId xmlns:a16="http://schemas.microsoft.com/office/drawing/2014/main" id="{99170E95-9C23-4D65-AFA1-46FD1ECCAA6B}"/>
              </a:ext>
            </a:extLst>
          </p:cNvPr>
          <p:cNvSpPr>
            <a:spLocks noGrp="1"/>
          </p:cNvSpPr>
          <p:nvPr>
            <p:ph type="body" sz="quarter" idx="10"/>
          </p:nvPr>
        </p:nvSpPr>
        <p:spPr>
          <a:xfrm>
            <a:off x="2189494" y="6535850"/>
            <a:ext cx="5938501" cy="322150"/>
          </a:xfrm>
        </p:spPr>
        <p:txBody>
          <a:bodyPr/>
          <a:lstStyle/>
          <a:p>
            <a:r>
              <a:rPr lang="de-DE"/>
              <a:t>A #ParisProof Retail Property </a:t>
            </a:r>
            <a:r>
              <a:rPr lang="de-DE" err="1"/>
              <a:t>Sector</a:t>
            </a:r>
            <a:endParaRPr lang="de-DE"/>
          </a:p>
        </p:txBody>
      </p:sp>
      <p:sp>
        <p:nvSpPr>
          <p:cNvPr id="8" name="Textplatzhalter 7">
            <a:extLst>
              <a:ext uri="{FF2B5EF4-FFF2-40B4-BE49-F238E27FC236}">
                <a16:creationId xmlns:a16="http://schemas.microsoft.com/office/drawing/2014/main" id="{D00F3943-0BE9-45C0-B6E2-7C056A076E90}"/>
              </a:ext>
            </a:extLst>
          </p:cNvPr>
          <p:cNvSpPr>
            <a:spLocks noGrp="1"/>
          </p:cNvSpPr>
          <p:nvPr>
            <p:ph type="body" sz="quarter" idx="11"/>
          </p:nvPr>
        </p:nvSpPr>
        <p:spPr/>
        <p:txBody>
          <a:bodyPr/>
          <a:lstStyle/>
          <a:p>
            <a:r>
              <a:rPr lang="de-DE"/>
              <a:t>28/10/2021</a:t>
            </a:r>
          </a:p>
        </p:txBody>
      </p:sp>
      <p:sp>
        <p:nvSpPr>
          <p:cNvPr id="23" name="Rectangle 22">
            <a:extLst>
              <a:ext uri="{FF2B5EF4-FFF2-40B4-BE49-F238E27FC236}">
                <a16:creationId xmlns:a16="http://schemas.microsoft.com/office/drawing/2014/main" id="{0CCB8F7D-6AF3-CE4F-B5FE-D60169922FED}"/>
              </a:ext>
            </a:extLst>
          </p:cNvPr>
          <p:cNvSpPr/>
          <p:nvPr/>
        </p:nvSpPr>
        <p:spPr>
          <a:xfrm>
            <a:off x="1" y="3789139"/>
            <a:ext cx="1991919" cy="984885"/>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GB" sz="1867">
                <a:solidFill>
                  <a:schemeClr val="accent1"/>
                </a:solidFill>
                <a:latin typeface="Calibri" panose="020F0502020204030204" pitchFamily="34" charset="0"/>
                <a:cs typeface="Calibri" panose="020F0502020204030204" pitchFamily="34" charset="0"/>
              </a:rPr>
              <a:t>EUROPEAN</a:t>
            </a:r>
          </a:p>
          <a:p>
            <a:pPr algn="ctr"/>
            <a:r>
              <a:rPr lang="en-GB" sz="1867">
                <a:solidFill>
                  <a:schemeClr val="accent1"/>
                </a:solidFill>
                <a:latin typeface="Calibri" panose="020F0502020204030204" pitchFamily="34" charset="0"/>
                <a:cs typeface="Calibri" panose="020F0502020204030204" pitchFamily="34" charset="0"/>
              </a:rPr>
              <a:t>NON-PROFIT</a:t>
            </a:r>
          </a:p>
          <a:p>
            <a:pPr algn="ctr"/>
            <a:r>
              <a:rPr lang="en-GB" sz="1867" b="1">
                <a:solidFill>
                  <a:schemeClr val="accent4"/>
                </a:solidFill>
                <a:latin typeface="Calibri" panose="020F0502020204030204" pitchFamily="34" charset="0"/>
                <a:cs typeface="Calibri" panose="020F0502020204030204" pitchFamily="34" charset="0"/>
              </a:rPr>
              <a:t>THINK-TANK</a:t>
            </a:r>
          </a:p>
        </p:txBody>
      </p:sp>
      <p:sp>
        <p:nvSpPr>
          <p:cNvPr id="24" name="Rectangle 23">
            <a:extLst>
              <a:ext uri="{FF2B5EF4-FFF2-40B4-BE49-F238E27FC236}">
                <a16:creationId xmlns:a16="http://schemas.microsoft.com/office/drawing/2014/main" id="{8DA8C3B9-23DA-354B-8D2F-22291B93B6F0}"/>
              </a:ext>
            </a:extLst>
          </p:cNvPr>
          <p:cNvSpPr/>
          <p:nvPr/>
        </p:nvSpPr>
        <p:spPr>
          <a:xfrm>
            <a:off x="2046392" y="3789142"/>
            <a:ext cx="2032000" cy="1559401"/>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GB" sz="1867" b="1">
                <a:solidFill>
                  <a:schemeClr val="accent4"/>
                </a:solidFill>
                <a:latin typeface="Calibri" panose="020F0502020204030204" pitchFamily="34" charset="0"/>
                <a:cs typeface="Calibri" panose="020F0502020204030204" pitchFamily="34" charset="0"/>
              </a:rPr>
              <a:t>POLICY ADVICE </a:t>
            </a:r>
            <a:r>
              <a:rPr lang="en-GB" sz="1867">
                <a:solidFill>
                  <a:schemeClr val="accent1"/>
                </a:solidFill>
              </a:rPr>
              <a:t>ON BUILDING REGULATION, FROM DESIGN TO IMPLEMENTATION</a:t>
            </a:r>
          </a:p>
        </p:txBody>
      </p:sp>
      <p:sp>
        <p:nvSpPr>
          <p:cNvPr id="25" name="Rectangle 24">
            <a:extLst>
              <a:ext uri="{FF2B5EF4-FFF2-40B4-BE49-F238E27FC236}">
                <a16:creationId xmlns:a16="http://schemas.microsoft.com/office/drawing/2014/main" id="{B5F668A7-1C01-C843-8A22-C273A1E1B44D}"/>
              </a:ext>
            </a:extLst>
          </p:cNvPr>
          <p:cNvSpPr/>
          <p:nvPr/>
        </p:nvSpPr>
        <p:spPr>
          <a:xfrm>
            <a:off x="4118480" y="3789139"/>
            <a:ext cx="1951833" cy="984885"/>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GB" sz="1867">
                <a:solidFill>
                  <a:schemeClr val="accent1"/>
                </a:solidFill>
              </a:rPr>
              <a:t>BRUSSELS </a:t>
            </a:r>
          </a:p>
          <a:p>
            <a:pPr algn="ctr"/>
            <a:r>
              <a:rPr lang="en-GB" sz="1867">
                <a:solidFill>
                  <a:schemeClr val="accent1"/>
                </a:solidFill>
              </a:rPr>
              <a:t>AND</a:t>
            </a:r>
          </a:p>
          <a:p>
            <a:pPr algn="ctr"/>
            <a:r>
              <a:rPr lang="en-GB" sz="1867" b="1">
                <a:solidFill>
                  <a:schemeClr val="accent4"/>
                </a:solidFill>
                <a:latin typeface="Calibri" panose="020F0502020204030204" pitchFamily="34" charset="0"/>
                <a:cs typeface="Calibri" panose="020F0502020204030204" pitchFamily="34" charset="0"/>
              </a:rPr>
              <a:t>BERLIN</a:t>
            </a:r>
          </a:p>
        </p:txBody>
      </p:sp>
      <p:sp>
        <p:nvSpPr>
          <p:cNvPr id="26" name="Rectangle 25">
            <a:extLst>
              <a:ext uri="{FF2B5EF4-FFF2-40B4-BE49-F238E27FC236}">
                <a16:creationId xmlns:a16="http://schemas.microsoft.com/office/drawing/2014/main" id="{05DDD504-77F9-4C4B-8564-4FD78B4980C1}"/>
              </a:ext>
            </a:extLst>
          </p:cNvPr>
          <p:cNvSpPr/>
          <p:nvPr/>
        </p:nvSpPr>
        <p:spPr>
          <a:xfrm>
            <a:off x="6110392" y="3789137"/>
            <a:ext cx="2032000" cy="666977"/>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GB" sz="1867" b="1">
                <a:solidFill>
                  <a:schemeClr val="accent4"/>
                </a:solidFill>
                <a:latin typeface="Calibri" panose="020F0502020204030204" pitchFamily="34" charset="0"/>
                <a:cs typeface="Calibri" panose="020F0502020204030204" pitchFamily="34" charset="0"/>
              </a:rPr>
              <a:t>INDEPENDENT</a:t>
            </a:r>
            <a:r>
              <a:rPr lang="en-GB" sz="1867">
                <a:solidFill>
                  <a:schemeClr val="accent1"/>
                </a:solidFill>
                <a:latin typeface="Calibri" panose="020F0502020204030204" pitchFamily="34" charset="0"/>
                <a:cs typeface="Calibri" panose="020F0502020204030204" pitchFamily="34" charset="0"/>
              </a:rPr>
              <a:t> RESEARCH</a:t>
            </a:r>
          </a:p>
        </p:txBody>
      </p:sp>
      <p:sp>
        <p:nvSpPr>
          <p:cNvPr id="27" name="Rectangle 26">
            <a:extLst>
              <a:ext uri="{FF2B5EF4-FFF2-40B4-BE49-F238E27FC236}">
                <a16:creationId xmlns:a16="http://schemas.microsoft.com/office/drawing/2014/main" id="{F193CDD9-5C95-1040-AD3E-0B1EF7997ECA}"/>
              </a:ext>
            </a:extLst>
          </p:cNvPr>
          <p:cNvSpPr/>
          <p:nvPr/>
        </p:nvSpPr>
        <p:spPr>
          <a:xfrm>
            <a:off x="8142395" y="3789141"/>
            <a:ext cx="2017604" cy="1559401"/>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GB" sz="1867">
                <a:solidFill>
                  <a:schemeClr val="accent1"/>
                </a:solidFill>
                <a:latin typeface="Calibri" panose="020F0502020204030204" pitchFamily="34" charset="0"/>
                <a:cs typeface="Calibri" panose="020F0502020204030204" pitchFamily="34" charset="0"/>
              </a:rPr>
              <a:t>IMPROVING THE ENERGY </a:t>
            </a:r>
            <a:r>
              <a:rPr lang="en-GB" sz="1867" b="1">
                <a:solidFill>
                  <a:schemeClr val="accent4"/>
                </a:solidFill>
                <a:latin typeface="Calibri" panose="020F0502020204030204" pitchFamily="34" charset="0"/>
                <a:cs typeface="Calibri" panose="020F0502020204030204" pitchFamily="34" charset="0"/>
              </a:rPr>
              <a:t>PERFORMANCE OF BUILDINGS </a:t>
            </a:r>
            <a:r>
              <a:rPr lang="en-GB" sz="1867">
                <a:solidFill>
                  <a:schemeClr val="accent1"/>
                </a:solidFill>
                <a:latin typeface="Calibri" panose="020F0502020204030204" pitchFamily="34" charset="0"/>
                <a:cs typeface="Calibri" panose="020F0502020204030204" pitchFamily="34" charset="0"/>
              </a:rPr>
              <a:t>ACROSS EUROPE</a:t>
            </a:r>
          </a:p>
        </p:txBody>
      </p:sp>
      <p:sp>
        <p:nvSpPr>
          <p:cNvPr id="28" name="Rectangle 27">
            <a:extLst>
              <a:ext uri="{FF2B5EF4-FFF2-40B4-BE49-F238E27FC236}">
                <a16:creationId xmlns:a16="http://schemas.microsoft.com/office/drawing/2014/main" id="{8A5DBE6A-BE8C-1148-976C-4C9B1F1727BC}"/>
              </a:ext>
            </a:extLst>
          </p:cNvPr>
          <p:cNvSpPr/>
          <p:nvPr/>
        </p:nvSpPr>
        <p:spPr>
          <a:xfrm>
            <a:off x="10188793" y="3789137"/>
            <a:ext cx="1988793" cy="666977"/>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GB" sz="1867" b="1">
                <a:solidFill>
                  <a:schemeClr val="accent4"/>
                </a:solidFill>
                <a:latin typeface="Calibri" panose="020F0502020204030204" pitchFamily="34" charset="0"/>
                <a:cs typeface="Calibri" panose="020F0502020204030204" pitchFamily="34" charset="0"/>
              </a:rPr>
              <a:t>IN OPERATION </a:t>
            </a:r>
            <a:r>
              <a:rPr lang="en-GB" sz="1867">
                <a:solidFill>
                  <a:schemeClr val="accent1"/>
                </a:solidFill>
                <a:latin typeface="Calibri" panose="020F0502020204030204" pitchFamily="34" charset="0"/>
                <a:cs typeface="Calibri" panose="020F0502020204030204" pitchFamily="34" charset="0"/>
              </a:rPr>
              <a:t>SINCE 2010 </a:t>
            </a:r>
          </a:p>
        </p:txBody>
      </p:sp>
      <p:cxnSp>
        <p:nvCxnSpPr>
          <p:cNvPr id="29" name="Straight Connector 28">
            <a:extLst>
              <a:ext uri="{FF2B5EF4-FFF2-40B4-BE49-F238E27FC236}">
                <a16:creationId xmlns:a16="http://schemas.microsoft.com/office/drawing/2014/main" id="{238AB57D-9EB7-F24D-A593-A2CCE710950D}"/>
              </a:ext>
            </a:extLst>
          </p:cNvPr>
          <p:cNvCxnSpPr>
            <a:cxnSpLocks/>
          </p:cNvCxnSpPr>
          <p:nvPr/>
        </p:nvCxnSpPr>
        <p:spPr>
          <a:xfrm>
            <a:off x="2031996" y="1801205"/>
            <a:ext cx="0" cy="3391593"/>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30" name="Straight Connector 29">
            <a:extLst>
              <a:ext uri="{FF2B5EF4-FFF2-40B4-BE49-F238E27FC236}">
                <a16:creationId xmlns:a16="http://schemas.microsoft.com/office/drawing/2014/main" id="{9363B396-6DDB-A84F-9389-971E77B5F072}"/>
              </a:ext>
            </a:extLst>
          </p:cNvPr>
          <p:cNvCxnSpPr>
            <a:cxnSpLocks/>
          </p:cNvCxnSpPr>
          <p:nvPr/>
        </p:nvCxnSpPr>
        <p:spPr>
          <a:xfrm>
            <a:off x="4063996" y="1801205"/>
            <a:ext cx="0" cy="3391593"/>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31" name="Straight Connector 30">
            <a:extLst>
              <a:ext uri="{FF2B5EF4-FFF2-40B4-BE49-F238E27FC236}">
                <a16:creationId xmlns:a16="http://schemas.microsoft.com/office/drawing/2014/main" id="{BEF6978B-EF4F-524A-AFF0-F5BD00DD457A}"/>
              </a:ext>
            </a:extLst>
          </p:cNvPr>
          <p:cNvCxnSpPr>
            <a:cxnSpLocks/>
          </p:cNvCxnSpPr>
          <p:nvPr/>
        </p:nvCxnSpPr>
        <p:spPr>
          <a:xfrm>
            <a:off x="6095996" y="1801205"/>
            <a:ext cx="0" cy="3391593"/>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32" name="Straight Connector 31">
            <a:extLst>
              <a:ext uri="{FF2B5EF4-FFF2-40B4-BE49-F238E27FC236}">
                <a16:creationId xmlns:a16="http://schemas.microsoft.com/office/drawing/2014/main" id="{DF3C7FD7-9E8B-A34F-884E-5C19E559DA53}"/>
              </a:ext>
            </a:extLst>
          </p:cNvPr>
          <p:cNvCxnSpPr>
            <a:cxnSpLocks/>
          </p:cNvCxnSpPr>
          <p:nvPr/>
        </p:nvCxnSpPr>
        <p:spPr>
          <a:xfrm>
            <a:off x="8127996" y="1801205"/>
            <a:ext cx="0" cy="3391593"/>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33" name="Straight Connector 32">
            <a:extLst>
              <a:ext uri="{FF2B5EF4-FFF2-40B4-BE49-F238E27FC236}">
                <a16:creationId xmlns:a16="http://schemas.microsoft.com/office/drawing/2014/main" id="{9FB33997-99AC-E34E-A211-D24072A609CA}"/>
              </a:ext>
            </a:extLst>
          </p:cNvPr>
          <p:cNvCxnSpPr>
            <a:cxnSpLocks/>
          </p:cNvCxnSpPr>
          <p:nvPr/>
        </p:nvCxnSpPr>
        <p:spPr>
          <a:xfrm>
            <a:off x="10159996" y="1801205"/>
            <a:ext cx="0" cy="3391593"/>
          </a:xfrm>
          <a:prstGeom prst="line">
            <a:avLst/>
          </a:prstGeom>
          <a:ln w="19050"/>
        </p:spPr>
        <p:style>
          <a:lnRef idx="1">
            <a:schemeClr val="accent5"/>
          </a:lnRef>
          <a:fillRef idx="0">
            <a:schemeClr val="accent5"/>
          </a:fillRef>
          <a:effectRef idx="0">
            <a:schemeClr val="accent5"/>
          </a:effectRef>
          <a:fontRef idx="minor">
            <a:schemeClr val="tx1"/>
          </a:fontRef>
        </p:style>
      </p:cxnSp>
      <p:pic>
        <p:nvPicPr>
          <p:cNvPr id="34" name="Picture 33" descr="Icon&#10;&#10;Description automatically generated">
            <a:extLst>
              <a:ext uri="{FF2B5EF4-FFF2-40B4-BE49-F238E27FC236}">
                <a16:creationId xmlns:a16="http://schemas.microsoft.com/office/drawing/2014/main" id="{3A179D82-2C02-4B43-8915-DFC285A77E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49" y="2202003"/>
            <a:ext cx="966452" cy="991887"/>
          </a:xfrm>
          <a:prstGeom prst="rect">
            <a:avLst/>
          </a:prstGeom>
        </p:spPr>
      </p:pic>
      <p:pic>
        <p:nvPicPr>
          <p:cNvPr id="35" name="Picture 34" descr="Icon&#10;&#10;Description automatically generated">
            <a:extLst>
              <a:ext uri="{FF2B5EF4-FFF2-40B4-BE49-F238E27FC236}">
                <a16:creationId xmlns:a16="http://schemas.microsoft.com/office/drawing/2014/main" id="{3683ACCC-3BD5-E74A-A788-46F12FAD93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6905" y="1801204"/>
            <a:ext cx="1073375" cy="896745"/>
          </a:xfrm>
          <a:prstGeom prst="rect">
            <a:avLst/>
          </a:prstGeom>
        </p:spPr>
      </p:pic>
      <p:pic>
        <p:nvPicPr>
          <p:cNvPr id="36" name="Picture 35">
            <a:extLst>
              <a:ext uri="{FF2B5EF4-FFF2-40B4-BE49-F238E27FC236}">
                <a16:creationId xmlns:a16="http://schemas.microsoft.com/office/drawing/2014/main" id="{73259546-8660-BB4B-AEDD-879268647BC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778238" y="2330233"/>
            <a:ext cx="622788" cy="984876"/>
          </a:xfrm>
          <a:prstGeom prst="rect">
            <a:avLst/>
          </a:prstGeom>
        </p:spPr>
      </p:pic>
      <p:pic>
        <p:nvPicPr>
          <p:cNvPr id="37" name="Picture 36">
            <a:extLst>
              <a:ext uri="{FF2B5EF4-FFF2-40B4-BE49-F238E27FC236}">
                <a16:creationId xmlns:a16="http://schemas.microsoft.com/office/drawing/2014/main" id="{282AEC06-5722-CA4A-877C-024F82B471A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584027" y="2330234"/>
            <a:ext cx="1304207" cy="935625"/>
          </a:xfrm>
          <a:prstGeom prst="rect">
            <a:avLst/>
          </a:prstGeom>
        </p:spPr>
      </p:pic>
      <p:pic>
        <p:nvPicPr>
          <p:cNvPr id="38" name="Picture 37">
            <a:extLst>
              <a:ext uri="{FF2B5EF4-FFF2-40B4-BE49-F238E27FC236}">
                <a16:creationId xmlns:a16="http://schemas.microsoft.com/office/drawing/2014/main" id="{2997D80D-0A37-0A4D-9C05-6F8BB2363B9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264753" y="2517990"/>
            <a:ext cx="995724" cy="1046143"/>
          </a:xfrm>
          <a:prstGeom prst="rect">
            <a:avLst/>
          </a:prstGeom>
        </p:spPr>
      </p:pic>
      <p:pic>
        <p:nvPicPr>
          <p:cNvPr id="39" name="Picture 38">
            <a:extLst>
              <a:ext uri="{FF2B5EF4-FFF2-40B4-BE49-F238E27FC236}">
                <a16:creationId xmlns:a16="http://schemas.microsoft.com/office/drawing/2014/main" id="{2AC58905-22D8-3340-BC6F-B1A1AEC7AE4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8298890" y="2043290"/>
            <a:ext cx="1599173" cy="1199380"/>
          </a:xfrm>
          <a:prstGeom prst="rect">
            <a:avLst/>
          </a:prstGeom>
        </p:spPr>
      </p:pic>
      <p:pic>
        <p:nvPicPr>
          <p:cNvPr id="40" name="Picture 39" descr="Icon&#10;&#10;Description automatically generated">
            <a:extLst>
              <a:ext uri="{FF2B5EF4-FFF2-40B4-BE49-F238E27FC236}">
                <a16:creationId xmlns:a16="http://schemas.microsoft.com/office/drawing/2014/main" id="{DA4078DB-35AE-3249-82F9-A27C0777DEB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78435" y="2537720"/>
            <a:ext cx="1710267" cy="728133"/>
          </a:xfrm>
          <a:prstGeom prst="rect">
            <a:avLst/>
          </a:prstGeom>
        </p:spPr>
      </p:pic>
    </p:spTree>
    <p:extLst>
      <p:ext uri="{BB962C8B-B14F-4D97-AF65-F5344CB8AC3E}">
        <p14:creationId xmlns:p14="http://schemas.microsoft.com/office/powerpoint/2010/main" val="119965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939E0C-92F7-4B8A-95DF-B81BD0C56D69}"/>
              </a:ext>
            </a:extLst>
          </p:cNvPr>
          <p:cNvSpPr/>
          <p:nvPr/>
        </p:nvSpPr>
        <p:spPr>
          <a:xfrm>
            <a:off x="6099551" y="1735744"/>
            <a:ext cx="5791200" cy="38053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Untertitel 5">
            <a:extLst>
              <a:ext uri="{FF2B5EF4-FFF2-40B4-BE49-F238E27FC236}">
                <a16:creationId xmlns:a16="http://schemas.microsoft.com/office/drawing/2014/main" id="{CFC65951-7AD1-4C7B-9890-5B0256B9311E}"/>
              </a:ext>
            </a:extLst>
          </p:cNvPr>
          <p:cNvSpPr>
            <a:spLocks noGrp="1"/>
          </p:cNvSpPr>
          <p:nvPr>
            <p:ph type="subTitle" idx="1"/>
          </p:nvPr>
        </p:nvSpPr>
        <p:spPr>
          <a:xfrm>
            <a:off x="2245939" y="260445"/>
            <a:ext cx="10084229" cy="434539"/>
          </a:xfrm>
        </p:spPr>
        <p:txBody>
          <a:bodyPr/>
          <a:lstStyle/>
          <a:p>
            <a:r>
              <a:rPr lang="de-DE" dirty="0"/>
              <a:t>COMMITMENTS TO TRANSITION TO </a:t>
            </a:r>
          </a:p>
          <a:p>
            <a:r>
              <a:rPr lang="de-DE" dirty="0"/>
              <a:t>A NET-ZERO WORLD</a:t>
            </a:r>
          </a:p>
        </p:txBody>
      </p:sp>
      <p:sp>
        <p:nvSpPr>
          <p:cNvPr id="12" name="Textplatzhalter 11">
            <a:extLst>
              <a:ext uri="{FF2B5EF4-FFF2-40B4-BE49-F238E27FC236}">
                <a16:creationId xmlns:a16="http://schemas.microsoft.com/office/drawing/2014/main" id="{E70CE73C-A9E5-4446-95FD-988594E11ED4}"/>
              </a:ext>
            </a:extLst>
          </p:cNvPr>
          <p:cNvSpPr>
            <a:spLocks noGrp="1"/>
          </p:cNvSpPr>
          <p:nvPr>
            <p:ph type="body" sz="quarter" idx="10"/>
          </p:nvPr>
        </p:nvSpPr>
        <p:spPr>
          <a:xfrm>
            <a:off x="2189495" y="6535850"/>
            <a:ext cx="5622416" cy="322150"/>
          </a:xfrm>
        </p:spPr>
        <p:txBody>
          <a:bodyPr/>
          <a:lstStyle/>
          <a:p>
            <a:r>
              <a:rPr lang="de-DE"/>
              <a:t>A #ParisProof Retail Property </a:t>
            </a:r>
            <a:r>
              <a:rPr lang="de-DE" err="1"/>
              <a:t>Sector</a:t>
            </a:r>
            <a:endParaRPr lang="de-DE"/>
          </a:p>
        </p:txBody>
      </p:sp>
      <p:sp>
        <p:nvSpPr>
          <p:cNvPr id="13" name="Textplatzhalter 12">
            <a:extLst>
              <a:ext uri="{FF2B5EF4-FFF2-40B4-BE49-F238E27FC236}">
                <a16:creationId xmlns:a16="http://schemas.microsoft.com/office/drawing/2014/main" id="{B0B38577-B13F-4909-801A-623FC784998F}"/>
              </a:ext>
            </a:extLst>
          </p:cNvPr>
          <p:cNvSpPr>
            <a:spLocks noGrp="1"/>
          </p:cNvSpPr>
          <p:nvPr>
            <p:ph type="body" sz="quarter" idx="11"/>
          </p:nvPr>
        </p:nvSpPr>
        <p:spPr/>
        <p:txBody>
          <a:bodyPr/>
          <a:lstStyle/>
          <a:p>
            <a:r>
              <a:rPr lang="de-DE"/>
              <a:t>28/10/2021</a:t>
            </a:r>
          </a:p>
        </p:txBody>
      </p:sp>
      <p:pic>
        <p:nvPicPr>
          <p:cNvPr id="7" name="Picture 6">
            <a:extLst>
              <a:ext uri="{FF2B5EF4-FFF2-40B4-BE49-F238E27FC236}">
                <a16:creationId xmlns:a16="http://schemas.microsoft.com/office/drawing/2014/main" id="{9FE18843-323B-41C1-AA21-207EA1CA9019}"/>
              </a:ext>
            </a:extLst>
          </p:cNvPr>
          <p:cNvPicPr>
            <a:picLocks noChangeAspect="1"/>
          </p:cNvPicPr>
          <p:nvPr/>
        </p:nvPicPr>
        <p:blipFill rotWithShape="1">
          <a:blip r:embed="rId3"/>
          <a:srcRect l="67083" t="13442" r="14792" b="15696"/>
          <a:stretch/>
        </p:blipFill>
        <p:spPr>
          <a:xfrm>
            <a:off x="1122260" y="1290618"/>
            <a:ext cx="4749003" cy="4944535"/>
          </a:xfrm>
          <a:prstGeom prst="rect">
            <a:avLst/>
          </a:prstGeom>
        </p:spPr>
      </p:pic>
      <p:sp>
        <p:nvSpPr>
          <p:cNvPr id="8" name="TextBox 7">
            <a:extLst>
              <a:ext uri="{FF2B5EF4-FFF2-40B4-BE49-F238E27FC236}">
                <a16:creationId xmlns:a16="http://schemas.microsoft.com/office/drawing/2014/main" id="{597B0BC8-42BA-44F1-9FEC-6FAAF8B49EBD}"/>
              </a:ext>
            </a:extLst>
          </p:cNvPr>
          <p:cNvSpPr txBox="1"/>
          <p:nvPr/>
        </p:nvSpPr>
        <p:spPr>
          <a:xfrm>
            <a:off x="7155626" y="2291093"/>
            <a:ext cx="4309533" cy="2421176"/>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733" dirty="0">
                <a:solidFill>
                  <a:schemeClr val="accent1"/>
                </a:solidFill>
              </a:rPr>
              <a:t>Ambitious pledges, but also a diversity in scope, metrics and ambition.</a:t>
            </a:r>
            <a:endParaRPr lang="en-BE" sz="3733" dirty="0">
              <a:solidFill>
                <a:schemeClr val="accent1"/>
              </a:solidFill>
            </a:endParaRPr>
          </a:p>
        </p:txBody>
      </p:sp>
      <p:pic>
        <p:nvPicPr>
          <p:cNvPr id="3" name="Picture 2">
            <a:extLst>
              <a:ext uri="{FF2B5EF4-FFF2-40B4-BE49-F238E27FC236}">
                <a16:creationId xmlns:a16="http://schemas.microsoft.com/office/drawing/2014/main" id="{C1D48208-8711-467A-B1C6-415314D641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1423" y="2032012"/>
            <a:ext cx="617221" cy="518161"/>
          </a:xfrm>
          <a:prstGeom prst="rect">
            <a:avLst/>
          </a:prstGeom>
        </p:spPr>
      </p:pic>
      <p:pic>
        <p:nvPicPr>
          <p:cNvPr id="5" name="Picture 4" descr="Logo&#10;&#10;Description automatically generated">
            <a:extLst>
              <a:ext uri="{FF2B5EF4-FFF2-40B4-BE49-F238E27FC236}">
                <a16:creationId xmlns:a16="http://schemas.microsoft.com/office/drawing/2014/main" id="{8ECE1A10-6764-422C-954E-DD8F772755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4532" y="4194108"/>
            <a:ext cx="617221" cy="518161"/>
          </a:xfrm>
          <a:prstGeom prst="rect">
            <a:avLst/>
          </a:prstGeom>
        </p:spPr>
      </p:pic>
    </p:spTree>
    <p:extLst>
      <p:ext uri="{BB962C8B-B14F-4D97-AF65-F5344CB8AC3E}">
        <p14:creationId xmlns:p14="http://schemas.microsoft.com/office/powerpoint/2010/main" val="266262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9EB27AF6-B947-4575-AF3D-3B90F0E40E84}"/>
              </a:ext>
            </a:extLst>
          </p:cNvPr>
          <p:cNvSpPr>
            <a:spLocks noGrp="1"/>
          </p:cNvSpPr>
          <p:nvPr>
            <p:ph type="body" sz="quarter" idx="10"/>
          </p:nvPr>
        </p:nvSpPr>
        <p:spPr>
          <a:xfrm>
            <a:off x="2189494" y="6535850"/>
            <a:ext cx="5938505" cy="322150"/>
          </a:xfrm>
        </p:spPr>
        <p:txBody>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de-DE" sz="1870">
                <a:solidFill>
                  <a:schemeClr val="accent1"/>
                </a:solidFill>
              </a:rPr>
              <a:t>A #ParisProof Retail Property </a:t>
            </a:r>
            <a:r>
              <a:rPr lang="de-DE" sz="1870" err="1">
                <a:solidFill>
                  <a:schemeClr val="accent1"/>
                </a:solidFill>
              </a:rPr>
              <a:t>Sector</a:t>
            </a:r>
            <a:endParaRPr lang="de-DE" sz="1870">
              <a:solidFill>
                <a:schemeClr val="accent1"/>
              </a:solidFill>
            </a:endParaRPr>
          </a:p>
        </p:txBody>
      </p:sp>
      <p:sp>
        <p:nvSpPr>
          <p:cNvPr id="10" name="Text Placeholder 4">
            <a:extLst>
              <a:ext uri="{FF2B5EF4-FFF2-40B4-BE49-F238E27FC236}">
                <a16:creationId xmlns:a16="http://schemas.microsoft.com/office/drawing/2014/main" id="{619C9053-5C94-4643-B097-9677ED380582}"/>
              </a:ext>
            </a:extLst>
          </p:cNvPr>
          <p:cNvSpPr>
            <a:spLocks noGrp="1"/>
          </p:cNvSpPr>
          <p:nvPr>
            <p:ph type="body" sz="quarter" idx="11"/>
          </p:nvPr>
        </p:nvSpPr>
        <p:spPr/>
        <p:txBody>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1870">
                <a:solidFill>
                  <a:schemeClr val="accent1"/>
                </a:solidFill>
              </a:rPr>
              <a:t>28/10/2021</a:t>
            </a:r>
            <a:endParaRPr lang="en-BE" sz="1870">
              <a:solidFill>
                <a:schemeClr val="accent1"/>
              </a:solidFill>
            </a:endParaRPr>
          </a:p>
        </p:txBody>
      </p:sp>
      <p:sp>
        <p:nvSpPr>
          <p:cNvPr id="9" name="TextBox 8">
            <a:extLst>
              <a:ext uri="{FF2B5EF4-FFF2-40B4-BE49-F238E27FC236}">
                <a16:creationId xmlns:a16="http://schemas.microsoft.com/office/drawing/2014/main" id="{C9904C7E-3A32-445B-8232-FD879AC0F92B}"/>
              </a:ext>
            </a:extLst>
          </p:cNvPr>
          <p:cNvSpPr txBox="1"/>
          <p:nvPr/>
        </p:nvSpPr>
        <p:spPr>
          <a:xfrm>
            <a:off x="1204681" y="1562733"/>
            <a:ext cx="5240113" cy="4401205"/>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2800" dirty="0">
                <a:solidFill>
                  <a:schemeClr val="accent1"/>
                </a:solidFill>
              </a:rPr>
              <a:t>The vision for a </a:t>
            </a:r>
            <a:r>
              <a:rPr lang="en-US" sz="2800" dirty="0" err="1">
                <a:solidFill>
                  <a:schemeClr val="accent1"/>
                </a:solidFill>
              </a:rPr>
              <a:t>decarbonised</a:t>
            </a:r>
            <a:r>
              <a:rPr lang="en-US" sz="2800" dirty="0">
                <a:solidFill>
                  <a:schemeClr val="accent1"/>
                </a:solidFill>
              </a:rPr>
              <a:t> RRE sector means buildings and portfolios must achieve zero carbon throughout their lifecycle, including development, refurbishment and operation. The construction of new buildings and renovation of existing assets will need to happen without further depleting our carbon budget.</a:t>
            </a:r>
            <a:endParaRPr lang="en-BE" sz="2800" dirty="0">
              <a:solidFill>
                <a:schemeClr val="accent1"/>
              </a:solidFill>
            </a:endParaRPr>
          </a:p>
        </p:txBody>
      </p:sp>
      <p:sp>
        <p:nvSpPr>
          <p:cNvPr id="5" name="Untertitel 4">
            <a:extLst>
              <a:ext uri="{FF2B5EF4-FFF2-40B4-BE49-F238E27FC236}">
                <a16:creationId xmlns:a16="http://schemas.microsoft.com/office/drawing/2014/main" id="{E9F2FA85-9720-41F7-9A74-77729BA01786}"/>
              </a:ext>
            </a:extLst>
          </p:cNvPr>
          <p:cNvSpPr>
            <a:spLocks noGrp="1"/>
          </p:cNvSpPr>
          <p:nvPr>
            <p:ph type="subTitle" idx="1"/>
          </p:nvPr>
        </p:nvSpPr>
        <p:spPr>
          <a:xfrm>
            <a:off x="2189494" y="508801"/>
            <a:ext cx="10084229" cy="434539"/>
          </a:xfrm>
        </p:spPr>
        <p:txBody>
          <a:bodyPr/>
          <a:lstStyle/>
          <a:p>
            <a:r>
              <a:rPr lang="de-DE" dirty="0"/>
              <a:t>MISSION IMPOSSIBLE</a:t>
            </a:r>
          </a:p>
        </p:txBody>
      </p:sp>
      <p:pic>
        <p:nvPicPr>
          <p:cNvPr id="6" name="Picture 5">
            <a:extLst>
              <a:ext uri="{FF2B5EF4-FFF2-40B4-BE49-F238E27FC236}">
                <a16:creationId xmlns:a16="http://schemas.microsoft.com/office/drawing/2014/main" id="{D61458A9-9730-441D-8B10-2D7AF9D5B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501" y="1686095"/>
            <a:ext cx="617221" cy="518161"/>
          </a:xfrm>
          <a:prstGeom prst="rect">
            <a:avLst/>
          </a:prstGeom>
        </p:spPr>
      </p:pic>
      <p:pic>
        <p:nvPicPr>
          <p:cNvPr id="7" name="Picture 6" descr="Logo&#10;&#10;Description automatically generated">
            <a:extLst>
              <a:ext uri="{FF2B5EF4-FFF2-40B4-BE49-F238E27FC236}">
                <a16:creationId xmlns:a16="http://schemas.microsoft.com/office/drawing/2014/main" id="{8DBC4D59-2462-4DE4-8B32-12CB548EC6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7398" y="5445777"/>
            <a:ext cx="617221" cy="518161"/>
          </a:xfrm>
          <a:prstGeom prst="rect">
            <a:avLst/>
          </a:prstGeom>
        </p:spPr>
      </p:pic>
      <p:pic>
        <p:nvPicPr>
          <p:cNvPr id="16" name="Picture 15" descr="A group of people playing football&#10;&#10;Description automatically generated with medium confidence">
            <a:extLst>
              <a:ext uri="{FF2B5EF4-FFF2-40B4-BE49-F238E27FC236}">
                <a16:creationId xmlns:a16="http://schemas.microsoft.com/office/drawing/2014/main" id="{B3BCF44B-7285-47A6-ABC9-BCE11C7974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3157" y="1835142"/>
            <a:ext cx="4852203" cy="3231624"/>
          </a:xfrm>
          <a:prstGeom prst="rect">
            <a:avLst/>
          </a:prstGeom>
        </p:spPr>
      </p:pic>
    </p:spTree>
    <p:extLst>
      <p:ext uri="{BB962C8B-B14F-4D97-AF65-F5344CB8AC3E}">
        <p14:creationId xmlns:p14="http://schemas.microsoft.com/office/powerpoint/2010/main" val="1458907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E84C51-223E-4462-92FB-8C0FCCDDA8B1}"/>
              </a:ext>
            </a:extLst>
          </p:cNvPr>
          <p:cNvPicPr>
            <a:picLocks noChangeAspect="1"/>
          </p:cNvPicPr>
          <p:nvPr/>
        </p:nvPicPr>
        <p:blipFill rotWithShape="1">
          <a:blip r:embed="rId3"/>
          <a:srcRect l="20732" t="12060" r="56708" b="3821"/>
          <a:stretch/>
        </p:blipFill>
        <p:spPr>
          <a:xfrm>
            <a:off x="656718" y="1392510"/>
            <a:ext cx="4403217" cy="4617425"/>
          </a:xfrm>
          <a:prstGeom prst="rect">
            <a:avLst/>
          </a:prstGeom>
        </p:spPr>
      </p:pic>
      <p:pic>
        <p:nvPicPr>
          <p:cNvPr id="7" name="Picture 6">
            <a:extLst>
              <a:ext uri="{FF2B5EF4-FFF2-40B4-BE49-F238E27FC236}">
                <a16:creationId xmlns:a16="http://schemas.microsoft.com/office/drawing/2014/main" id="{4ECF5275-F5CC-48E4-9A8E-9DB6D2466011}"/>
              </a:ext>
            </a:extLst>
          </p:cNvPr>
          <p:cNvPicPr>
            <a:picLocks noChangeAspect="1"/>
          </p:cNvPicPr>
          <p:nvPr/>
        </p:nvPicPr>
        <p:blipFill rotWithShape="1">
          <a:blip r:embed="rId4"/>
          <a:srcRect l="4146" t="9891" r="56098" b="13360"/>
          <a:stretch/>
        </p:blipFill>
        <p:spPr>
          <a:xfrm>
            <a:off x="5945006" y="2035445"/>
            <a:ext cx="5590277" cy="3035212"/>
          </a:xfrm>
          <a:prstGeom prst="rect">
            <a:avLst/>
          </a:prstGeom>
        </p:spPr>
      </p:pic>
      <p:sp>
        <p:nvSpPr>
          <p:cNvPr id="8" name="TextBox 7">
            <a:extLst>
              <a:ext uri="{FF2B5EF4-FFF2-40B4-BE49-F238E27FC236}">
                <a16:creationId xmlns:a16="http://schemas.microsoft.com/office/drawing/2014/main" id="{7E15E24E-A214-4E4B-AF68-80B58EC05978}"/>
              </a:ext>
            </a:extLst>
          </p:cNvPr>
          <p:cNvSpPr txBox="1"/>
          <p:nvPr/>
        </p:nvSpPr>
        <p:spPr>
          <a:xfrm>
            <a:off x="5059935" y="1392510"/>
            <a:ext cx="6259468" cy="379656"/>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1867">
                <a:solidFill>
                  <a:schemeClr val="accent1"/>
                </a:solidFill>
              </a:rPr>
              <a:t>← net reduction potential of different areas, based on EU Calc</a:t>
            </a:r>
            <a:endParaRPr lang="en-BE" sz="1867">
              <a:solidFill>
                <a:schemeClr val="accent1"/>
              </a:solidFill>
            </a:endParaRPr>
          </a:p>
        </p:txBody>
      </p:sp>
      <p:sp>
        <p:nvSpPr>
          <p:cNvPr id="9" name="TextBox 8">
            <a:extLst>
              <a:ext uri="{FF2B5EF4-FFF2-40B4-BE49-F238E27FC236}">
                <a16:creationId xmlns:a16="http://schemas.microsoft.com/office/drawing/2014/main" id="{95916B84-F785-41EC-963C-4DE1E7BA0F62}"/>
              </a:ext>
            </a:extLst>
          </p:cNvPr>
          <p:cNvSpPr txBox="1"/>
          <p:nvPr/>
        </p:nvSpPr>
        <p:spPr>
          <a:xfrm>
            <a:off x="6616876" y="5047537"/>
            <a:ext cx="4246536" cy="379656"/>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1867">
                <a:solidFill>
                  <a:schemeClr val="accent1"/>
                </a:solidFill>
              </a:rPr>
              <a:t>Overall strategy to reach net zero carbon</a:t>
            </a:r>
            <a:endParaRPr lang="en-BE" sz="1867">
              <a:solidFill>
                <a:schemeClr val="accent1"/>
              </a:solidFill>
            </a:endParaRPr>
          </a:p>
        </p:txBody>
      </p:sp>
      <p:sp>
        <p:nvSpPr>
          <p:cNvPr id="4" name="Untertitel 3">
            <a:extLst>
              <a:ext uri="{FF2B5EF4-FFF2-40B4-BE49-F238E27FC236}">
                <a16:creationId xmlns:a16="http://schemas.microsoft.com/office/drawing/2014/main" id="{2462427F-3270-4B0C-A793-31D594D870EA}"/>
              </a:ext>
            </a:extLst>
          </p:cNvPr>
          <p:cNvSpPr>
            <a:spLocks noGrp="1"/>
          </p:cNvSpPr>
          <p:nvPr>
            <p:ph type="subTitle" idx="1"/>
          </p:nvPr>
        </p:nvSpPr>
        <p:spPr/>
        <p:txBody>
          <a:bodyPr/>
          <a:lstStyle/>
          <a:p>
            <a:r>
              <a:rPr lang="de-DE"/>
              <a:t>DEFINING NET ZERO CARBON</a:t>
            </a:r>
          </a:p>
        </p:txBody>
      </p:sp>
      <p:sp>
        <p:nvSpPr>
          <p:cNvPr id="12" name="Textplatzhalter 11">
            <a:extLst>
              <a:ext uri="{FF2B5EF4-FFF2-40B4-BE49-F238E27FC236}">
                <a16:creationId xmlns:a16="http://schemas.microsoft.com/office/drawing/2014/main" id="{886898EB-6920-4E19-B5D9-6F79C36A5A13}"/>
              </a:ext>
            </a:extLst>
          </p:cNvPr>
          <p:cNvSpPr>
            <a:spLocks noGrp="1"/>
          </p:cNvSpPr>
          <p:nvPr>
            <p:ph type="body" sz="quarter" idx="11"/>
          </p:nvPr>
        </p:nvSpPr>
        <p:spPr/>
        <p:txBody>
          <a:bodyPr/>
          <a:lstStyle/>
          <a:p>
            <a:r>
              <a:rPr lang="de-DE"/>
              <a:t>28/10/2021</a:t>
            </a:r>
          </a:p>
        </p:txBody>
      </p:sp>
      <p:sp>
        <p:nvSpPr>
          <p:cNvPr id="14" name="Textplatzhalter 13">
            <a:extLst>
              <a:ext uri="{FF2B5EF4-FFF2-40B4-BE49-F238E27FC236}">
                <a16:creationId xmlns:a16="http://schemas.microsoft.com/office/drawing/2014/main" id="{0FC5E109-DFCB-4F7E-9CD1-2A3CAE2B76F5}"/>
              </a:ext>
            </a:extLst>
          </p:cNvPr>
          <p:cNvSpPr>
            <a:spLocks noGrp="1"/>
          </p:cNvSpPr>
          <p:nvPr>
            <p:ph type="body" sz="quarter" idx="10"/>
          </p:nvPr>
        </p:nvSpPr>
        <p:spPr>
          <a:xfrm>
            <a:off x="2189495" y="6535850"/>
            <a:ext cx="5590276" cy="322150"/>
          </a:xfrm>
        </p:spPr>
        <p:txBody>
          <a:bodyPr/>
          <a:lstStyle/>
          <a:p>
            <a:r>
              <a:rPr lang="de-DE"/>
              <a:t>A #ParisProof Retail Property </a:t>
            </a:r>
            <a:r>
              <a:rPr lang="de-DE" err="1"/>
              <a:t>Sector</a:t>
            </a:r>
            <a:endParaRPr lang="de-DE"/>
          </a:p>
        </p:txBody>
      </p:sp>
    </p:spTree>
    <p:extLst>
      <p:ext uri="{BB962C8B-B14F-4D97-AF65-F5344CB8AC3E}">
        <p14:creationId xmlns:p14="http://schemas.microsoft.com/office/powerpoint/2010/main" val="1934446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Shape&#10;&#10;Description automatically generated">
            <a:extLst>
              <a:ext uri="{FF2B5EF4-FFF2-40B4-BE49-F238E27FC236}">
                <a16:creationId xmlns:a16="http://schemas.microsoft.com/office/drawing/2014/main" id="{318D1ED4-36C8-4E42-BF04-661A06C34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184" y="1467462"/>
            <a:ext cx="2782313" cy="1709801"/>
          </a:xfrm>
          <a:prstGeom prst="rect">
            <a:avLst/>
          </a:prstGeom>
        </p:spPr>
      </p:pic>
      <p:sp>
        <p:nvSpPr>
          <p:cNvPr id="6" name="Rectangle 5">
            <a:extLst>
              <a:ext uri="{FF2B5EF4-FFF2-40B4-BE49-F238E27FC236}">
                <a16:creationId xmlns:a16="http://schemas.microsoft.com/office/drawing/2014/main" id="{F14C82AF-64FD-2149-827D-39B1982AFAD1}"/>
              </a:ext>
            </a:extLst>
          </p:cNvPr>
          <p:cNvSpPr/>
          <p:nvPr/>
        </p:nvSpPr>
        <p:spPr>
          <a:xfrm>
            <a:off x="313482" y="3316047"/>
            <a:ext cx="3598479" cy="3293209"/>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lvl="0" indent="-380990">
              <a:buFont typeface="Arial" panose="020B0604020202020204" pitchFamily="34" charset="0"/>
              <a:buChar char="•"/>
            </a:pPr>
            <a:r>
              <a:rPr lang="en-US">
                <a:solidFill>
                  <a:srgbClr val="005380"/>
                </a:solidFill>
                <a:latin typeface="Calibri" panose="020F0502020204030204" pitchFamily="34" charset="0"/>
                <a:cs typeface="Calibri" panose="020F0502020204030204" pitchFamily="34" charset="0"/>
              </a:rPr>
              <a:t>Define what </a:t>
            </a:r>
            <a:r>
              <a:rPr lang="en-US" b="1">
                <a:solidFill>
                  <a:srgbClr val="00ACCD"/>
                </a:solidFill>
                <a:latin typeface="Calibri" panose="020F0502020204030204" pitchFamily="34" charset="0"/>
                <a:cs typeface="Calibri" panose="020F0502020204030204" pitchFamily="34" charset="0"/>
              </a:rPr>
              <a:t>net zero carbon</a:t>
            </a:r>
            <a:r>
              <a:rPr lang="en-US">
                <a:solidFill>
                  <a:srgbClr val="005380"/>
                </a:solidFill>
                <a:latin typeface="Calibri" panose="020F0502020204030204" pitchFamily="34" charset="0"/>
                <a:cs typeface="Calibri" panose="020F0502020204030204" pitchFamily="34" charset="0"/>
              </a:rPr>
              <a:t> means, including the scope and potential loopholes</a:t>
            </a:r>
          </a:p>
          <a:p>
            <a:pPr marL="380990" lvl="0" indent="-380990">
              <a:buFont typeface="Arial" panose="020B0604020202020204" pitchFamily="34" charset="0"/>
              <a:buChar char="•"/>
            </a:pPr>
            <a:r>
              <a:rPr lang="en-US">
                <a:solidFill>
                  <a:srgbClr val="005380"/>
                </a:solidFill>
                <a:latin typeface="Calibri" panose="020F0502020204030204" pitchFamily="34" charset="0"/>
                <a:cs typeface="Calibri" panose="020F0502020204030204" pitchFamily="34" charset="0"/>
              </a:rPr>
              <a:t>Set up </a:t>
            </a:r>
            <a:r>
              <a:rPr lang="en-US" b="1">
                <a:solidFill>
                  <a:srgbClr val="00ACCD"/>
                </a:solidFill>
                <a:latin typeface="Calibri" panose="020F0502020204030204" pitchFamily="34" charset="0"/>
                <a:cs typeface="Calibri" panose="020F0502020204030204" pitchFamily="34" charset="0"/>
              </a:rPr>
              <a:t>transparency </a:t>
            </a:r>
            <a:r>
              <a:rPr lang="en-US">
                <a:solidFill>
                  <a:srgbClr val="005380"/>
                </a:solidFill>
                <a:latin typeface="Calibri" panose="020F0502020204030204" pitchFamily="34" charset="0"/>
                <a:cs typeface="Calibri" panose="020F0502020204030204" pitchFamily="34" charset="0"/>
              </a:rPr>
              <a:t>and MRV mechanisms </a:t>
            </a:r>
          </a:p>
          <a:p>
            <a:pPr lvl="0"/>
            <a:endParaRPr lang="en-US" sz="3200" b="1">
              <a:solidFill>
                <a:srgbClr val="005380"/>
              </a:solidFill>
              <a:latin typeface="Calibri" panose="020F0502020204030204" pitchFamily="34" charset="0"/>
              <a:cs typeface="Calibri" panose="020F0502020204030204" pitchFamily="34" charset="0"/>
            </a:endParaRPr>
          </a:p>
          <a:p>
            <a:pPr lvl="0"/>
            <a:endParaRPr lang="nl-BE" sz="3200">
              <a:solidFill>
                <a:srgbClr val="005380"/>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3719A2C0-9099-7C43-9170-BE27B45BF972}"/>
              </a:ext>
            </a:extLst>
          </p:cNvPr>
          <p:cNvSpPr/>
          <p:nvPr/>
        </p:nvSpPr>
        <p:spPr>
          <a:xfrm>
            <a:off x="4476019" y="3229684"/>
            <a:ext cx="3782892" cy="3170099"/>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lvl="0" indent="-380990">
              <a:buFont typeface="Arial" panose="020B0604020202020204" pitchFamily="34" charset="0"/>
              <a:buChar char="•"/>
            </a:pPr>
            <a:r>
              <a:rPr lang="en-GB">
                <a:solidFill>
                  <a:srgbClr val="005380"/>
                </a:solidFill>
                <a:latin typeface="Calibri" panose="020F0502020204030204" pitchFamily="34" charset="0"/>
                <a:cs typeface="Calibri" panose="020F0502020204030204" pitchFamily="34" charset="0"/>
              </a:rPr>
              <a:t>CO2 targets for </a:t>
            </a:r>
            <a:r>
              <a:rPr lang="en-GB" b="1">
                <a:solidFill>
                  <a:srgbClr val="00ACCD"/>
                </a:solidFill>
                <a:latin typeface="Calibri" panose="020F0502020204030204" pitchFamily="34" charset="0"/>
                <a:cs typeface="Calibri" panose="020F0502020204030204" pitchFamily="34" charset="0"/>
              </a:rPr>
              <a:t>new and existing</a:t>
            </a:r>
            <a:r>
              <a:rPr lang="en-GB">
                <a:solidFill>
                  <a:srgbClr val="005380"/>
                </a:solidFill>
                <a:latin typeface="Calibri" panose="020F0502020204030204" pitchFamily="34" charset="0"/>
                <a:cs typeface="Calibri" panose="020F0502020204030204" pitchFamily="34" charset="0"/>
              </a:rPr>
              <a:t> buildings</a:t>
            </a:r>
          </a:p>
          <a:p>
            <a:pPr marL="380990" lvl="0" indent="-380990">
              <a:buFont typeface="Arial" panose="020B0604020202020204" pitchFamily="34" charset="0"/>
              <a:buChar char="•"/>
            </a:pPr>
            <a:r>
              <a:rPr lang="en-GB">
                <a:solidFill>
                  <a:srgbClr val="005380"/>
                </a:solidFill>
                <a:latin typeface="Calibri" panose="020F0502020204030204" pitchFamily="34" charset="0"/>
                <a:cs typeface="Calibri" panose="020F0502020204030204" pitchFamily="34" charset="0"/>
              </a:rPr>
              <a:t> Targets on how to reduce </a:t>
            </a:r>
            <a:r>
              <a:rPr lang="en-GB" b="1">
                <a:solidFill>
                  <a:srgbClr val="00ACCD"/>
                </a:solidFill>
                <a:latin typeface="Calibri" panose="020F0502020204030204" pitchFamily="34" charset="0"/>
                <a:cs typeface="Calibri" panose="020F0502020204030204" pitchFamily="34" charset="0"/>
              </a:rPr>
              <a:t>operational and embodied</a:t>
            </a:r>
            <a:r>
              <a:rPr lang="en-GB" b="1">
                <a:solidFill>
                  <a:srgbClr val="005380"/>
                </a:solidFill>
                <a:latin typeface="Calibri" panose="020F0502020204030204" pitchFamily="34" charset="0"/>
                <a:cs typeface="Calibri" panose="020F0502020204030204" pitchFamily="34" charset="0"/>
              </a:rPr>
              <a:t> </a:t>
            </a:r>
            <a:r>
              <a:rPr lang="en-GB">
                <a:solidFill>
                  <a:srgbClr val="005380"/>
                </a:solidFill>
                <a:latin typeface="Calibri" panose="020F0502020204030204" pitchFamily="34" charset="0"/>
                <a:cs typeface="Calibri" panose="020F0502020204030204" pitchFamily="34" charset="0"/>
              </a:rPr>
              <a:t>emissions</a:t>
            </a:r>
          </a:p>
          <a:p>
            <a:pPr marL="380990" lvl="0" indent="-380990">
              <a:buFont typeface="Arial" panose="020B0604020202020204" pitchFamily="34" charset="0"/>
              <a:buChar char="•"/>
            </a:pPr>
            <a:r>
              <a:rPr lang="en-GB">
                <a:solidFill>
                  <a:srgbClr val="005380"/>
                </a:solidFill>
                <a:latin typeface="Calibri" panose="020F0502020204030204" pitchFamily="34" charset="0"/>
                <a:cs typeface="Calibri" panose="020F0502020204030204" pitchFamily="34" charset="0"/>
              </a:rPr>
              <a:t>Develop long-term, </a:t>
            </a:r>
            <a:r>
              <a:rPr lang="en-GB" b="1">
                <a:solidFill>
                  <a:srgbClr val="00ACCD"/>
                </a:solidFill>
                <a:latin typeface="Calibri" panose="020F0502020204030204" pitchFamily="34" charset="0"/>
                <a:cs typeface="Calibri" panose="020F0502020204030204" pitchFamily="34" charset="0"/>
              </a:rPr>
              <a:t>step-wise</a:t>
            </a:r>
            <a:r>
              <a:rPr lang="en-GB">
                <a:solidFill>
                  <a:srgbClr val="005380"/>
                </a:solidFill>
                <a:latin typeface="Calibri" panose="020F0502020204030204" pitchFamily="34" charset="0"/>
                <a:cs typeface="Calibri" panose="020F0502020204030204" pitchFamily="34" charset="0"/>
              </a:rPr>
              <a:t> plans</a:t>
            </a:r>
          </a:p>
          <a:p>
            <a:pPr marL="380990" lvl="0" indent="-380990">
              <a:buFont typeface="Arial" panose="020B0604020202020204" pitchFamily="34" charset="0"/>
              <a:buChar char="•"/>
            </a:pPr>
            <a:endParaRPr lang="en-GB" sz="3200">
              <a:solidFill>
                <a:srgbClr val="005380"/>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2D068D81-EE68-0C44-A5E4-CE3E3C593D40}"/>
              </a:ext>
            </a:extLst>
          </p:cNvPr>
          <p:cNvSpPr/>
          <p:nvPr/>
        </p:nvSpPr>
        <p:spPr>
          <a:xfrm>
            <a:off x="8538373" y="3131381"/>
            <a:ext cx="3598479" cy="3785652"/>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lvl="0" indent="-380990">
              <a:buFont typeface="Arial" panose="020B0604020202020204" pitchFamily="34" charset="0"/>
              <a:buChar char="•"/>
            </a:pPr>
            <a:r>
              <a:rPr lang="en-US" b="1">
                <a:solidFill>
                  <a:srgbClr val="00ACCD"/>
                </a:solidFill>
                <a:latin typeface="Calibri" panose="020F0502020204030204" pitchFamily="34" charset="0"/>
                <a:cs typeface="Calibri" panose="020F0502020204030204" pitchFamily="34" charset="0"/>
              </a:rPr>
              <a:t>Monitor</a:t>
            </a:r>
            <a:r>
              <a:rPr lang="en-US" b="1">
                <a:solidFill>
                  <a:srgbClr val="005380"/>
                </a:solidFill>
                <a:latin typeface="Calibri" panose="020F0502020204030204" pitchFamily="34" charset="0"/>
                <a:cs typeface="Calibri" panose="020F0502020204030204" pitchFamily="34" charset="0"/>
              </a:rPr>
              <a:t> </a:t>
            </a:r>
            <a:r>
              <a:rPr lang="en-US">
                <a:solidFill>
                  <a:srgbClr val="005380"/>
                </a:solidFill>
                <a:latin typeface="Calibri" panose="020F0502020204030204" pitchFamily="34" charset="0"/>
                <a:cs typeface="Calibri" panose="020F0502020204030204" pitchFamily="34" charset="0"/>
              </a:rPr>
              <a:t>and revise targets for 2025, 2030, 2040, and 2050</a:t>
            </a:r>
          </a:p>
          <a:p>
            <a:pPr marL="380990" lvl="0" indent="-380990">
              <a:buFont typeface="Arial" panose="020B0604020202020204" pitchFamily="34" charset="0"/>
              <a:buChar char="•"/>
            </a:pPr>
            <a:r>
              <a:rPr lang="en-US">
                <a:solidFill>
                  <a:srgbClr val="005380"/>
                </a:solidFill>
                <a:latin typeface="Calibri" panose="020F0502020204030204" pitchFamily="34" charset="0"/>
                <a:cs typeface="Calibri" panose="020F0502020204030204" pitchFamily="34" charset="0"/>
              </a:rPr>
              <a:t>Consider </a:t>
            </a:r>
            <a:r>
              <a:rPr lang="en-US" b="1">
                <a:solidFill>
                  <a:srgbClr val="00ACCD"/>
                </a:solidFill>
                <a:latin typeface="Calibri" panose="020F0502020204030204" pitchFamily="34" charset="0"/>
                <a:cs typeface="Calibri" panose="020F0502020204030204" pitchFamily="34" charset="0"/>
              </a:rPr>
              <a:t>all relevant emissions</a:t>
            </a:r>
          </a:p>
          <a:p>
            <a:pPr marL="380990" lvl="0" indent="-380990">
              <a:buFont typeface="Arial" panose="020B0604020202020204" pitchFamily="34" charset="0"/>
              <a:buChar char="•"/>
            </a:pPr>
            <a:r>
              <a:rPr lang="en-US" b="1">
                <a:solidFill>
                  <a:srgbClr val="00ACCD"/>
                </a:solidFill>
                <a:latin typeface="Calibri" panose="020F0502020204030204" pitchFamily="34" charset="0"/>
                <a:cs typeface="Calibri" panose="020F0502020204030204" pitchFamily="34" charset="0"/>
              </a:rPr>
              <a:t>Lead</a:t>
            </a:r>
            <a:r>
              <a:rPr lang="en-US">
                <a:solidFill>
                  <a:srgbClr val="00ACCD"/>
                </a:solidFill>
                <a:latin typeface="Calibri" panose="020F0502020204030204" pitchFamily="34" charset="0"/>
                <a:cs typeface="Calibri" panose="020F0502020204030204" pitchFamily="34" charset="0"/>
              </a:rPr>
              <a:t> </a:t>
            </a:r>
            <a:r>
              <a:rPr lang="en-US">
                <a:solidFill>
                  <a:srgbClr val="005380"/>
                </a:solidFill>
                <a:latin typeface="Calibri" panose="020F0502020204030204" pitchFamily="34" charset="0"/>
                <a:cs typeface="Calibri" panose="020F0502020204030204" pitchFamily="34" charset="0"/>
              </a:rPr>
              <a:t>by example</a:t>
            </a:r>
          </a:p>
          <a:p>
            <a:pPr marL="380990" lvl="0" indent="-380990">
              <a:buFont typeface="Arial" panose="020B0604020202020204" pitchFamily="34" charset="0"/>
              <a:buChar char="•"/>
            </a:pPr>
            <a:endParaRPr lang="en-US" sz="3200">
              <a:solidFill>
                <a:srgbClr val="005380"/>
              </a:solidFill>
              <a:latin typeface="Calibri" panose="020F0502020204030204" pitchFamily="34" charset="0"/>
              <a:cs typeface="Calibri" panose="020F0502020204030204" pitchFamily="34" charset="0"/>
            </a:endParaRPr>
          </a:p>
          <a:p>
            <a:pPr marL="380990" lvl="0" indent="-380990">
              <a:buFont typeface="Arial" panose="020B0604020202020204" pitchFamily="34" charset="0"/>
              <a:buChar char="•"/>
            </a:pPr>
            <a:endParaRPr lang="en-US" sz="3200">
              <a:solidFill>
                <a:srgbClr val="005380"/>
              </a:solidFill>
              <a:latin typeface="Calibri" panose="020F0502020204030204" pitchFamily="34" charset="0"/>
              <a:cs typeface="Calibri" panose="020F0502020204030204" pitchFamily="34" charset="0"/>
            </a:endParaRPr>
          </a:p>
          <a:p>
            <a:pPr marL="380990" lvl="0" indent="-380990">
              <a:buFont typeface="Arial" panose="020B0604020202020204" pitchFamily="34" charset="0"/>
              <a:buChar char="•"/>
            </a:pPr>
            <a:endParaRPr lang="en-US" sz="3200">
              <a:solidFill>
                <a:srgbClr val="005380"/>
              </a:solidFill>
              <a:latin typeface="Calibri" panose="020F0502020204030204" pitchFamily="34" charset="0"/>
              <a:cs typeface="Calibri" panose="020F0502020204030204" pitchFamily="34" charset="0"/>
            </a:endParaRPr>
          </a:p>
        </p:txBody>
      </p:sp>
      <p:cxnSp>
        <p:nvCxnSpPr>
          <p:cNvPr id="14" name="Straight Connector 13">
            <a:extLst>
              <a:ext uri="{FF2B5EF4-FFF2-40B4-BE49-F238E27FC236}">
                <a16:creationId xmlns:a16="http://schemas.microsoft.com/office/drawing/2014/main" id="{D0E749DC-82CA-1F47-82E0-EB0633758CD5}"/>
              </a:ext>
            </a:extLst>
          </p:cNvPr>
          <p:cNvCxnSpPr>
            <a:cxnSpLocks/>
          </p:cNvCxnSpPr>
          <p:nvPr/>
        </p:nvCxnSpPr>
        <p:spPr>
          <a:xfrm>
            <a:off x="4151189" y="2027586"/>
            <a:ext cx="44132" cy="3224545"/>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5" name="Straight Connector 14">
            <a:extLst>
              <a:ext uri="{FF2B5EF4-FFF2-40B4-BE49-F238E27FC236}">
                <a16:creationId xmlns:a16="http://schemas.microsoft.com/office/drawing/2014/main" id="{786937DB-1551-1949-969E-FFDB6E7F1D77}"/>
              </a:ext>
            </a:extLst>
          </p:cNvPr>
          <p:cNvCxnSpPr>
            <a:cxnSpLocks/>
          </p:cNvCxnSpPr>
          <p:nvPr/>
        </p:nvCxnSpPr>
        <p:spPr>
          <a:xfrm>
            <a:off x="8295639" y="2110400"/>
            <a:ext cx="44132" cy="3224545"/>
          </a:xfrm>
          <a:prstGeom prst="line">
            <a:avLst/>
          </a:prstGeom>
          <a:ln w="19050"/>
        </p:spPr>
        <p:style>
          <a:lnRef idx="1">
            <a:schemeClr val="accent5"/>
          </a:lnRef>
          <a:fillRef idx="0">
            <a:schemeClr val="accent5"/>
          </a:fillRef>
          <a:effectRef idx="0">
            <a:schemeClr val="accent5"/>
          </a:effectRef>
          <a:fontRef idx="minor">
            <a:schemeClr val="tx1"/>
          </a:fontRef>
        </p:style>
      </p:cxnSp>
      <p:pic>
        <p:nvPicPr>
          <p:cNvPr id="24" name="Picture 23" descr="Diagram, text&#10;&#10;Description automatically generated">
            <a:extLst>
              <a:ext uri="{FF2B5EF4-FFF2-40B4-BE49-F238E27FC236}">
                <a16:creationId xmlns:a16="http://schemas.microsoft.com/office/drawing/2014/main" id="{5C15A0F1-8A71-4089-B79B-2F0F537878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5348" y="1170663"/>
            <a:ext cx="2802467" cy="2006600"/>
          </a:xfrm>
          <a:prstGeom prst="rect">
            <a:avLst/>
          </a:prstGeom>
        </p:spPr>
      </p:pic>
      <p:pic>
        <p:nvPicPr>
          <p:cNvPr id="25" name="Picture 24" descr="Text, whiteboard&#10;&#10;Description automatically generated">
            <a:extLst>
              <a:ext uri="{FF2B5EF4-FFF2-40B4-BE49-F238E27FC236}">
                <a16:creationId xmlns:a16="http://schemas.microsoft.com/office/drawing/2014/main" id="{B9DA0731-06E1-4126-97AD-DE34FE8E6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3977" y="1383951"/>
            <a:ext cx="3107267" cy="1684867"/>
          </a:xfrm>
          <a:prstGeom prst="rect">
            <a:avLst/>
          </a:prstGeom>
        </p:spPr>
      </p:pic>
      <p:sp>
        <p:nvSpPr>
          <p:cNvPr id="9" name="Untertitel 8">
            <a:extLst>
              <a:ext uri="{FF2B5EF4-FFF2-40B4-BE49-F238E27FC236}">
                <a16:creationId xmlns:a16="http://schemas.microsoft.com/office/drawing/2014/main" id="{DA64D69C-68BF-4E7B-8446-2E97D5546731}"/>
              </a:ext>
            </a:extLst>
          </p:cNvPr>
          <p:cNvSpPr>
            <a:spLocks noGrp="1"/>
          </p:cNvSpPr>
          <p:nvPr>
            <p:ph type="subTitle" idx="1"/>
          </p:nvPr>
        </p:nvSpPr>
        <p:spPr/>
        <p:txBody>
          <a:bodyPr/>
          <a:lstStyle/>
          <a:p>
            <a:r>
              <a:rPr lang="de-DE"/>
              <a:t>CHECK LIST FOR NET ZERO CARBON RRE</a:t>
            </a:r>
          </a:p>
        </p:txBody>
      </p:sp>
      <p:sp>
        <p:nvSpPr>
          <p:cNvPr id="11" name="Textplatzhalter 10">
            <a:extLst>
              <a:ext uri="{FF2B5EF4-FFF2-40B4-BE49-F238E27FC236}">
                <a16:creationId xmlns:a16="http://schemas.microsoft.com/office/drawing/2014/main" id="{94A6109C-6461-44B2-B6D1-E2DECBB773E7}"/>
              </a:ext>
            </a:extLst>
          </p:cNvPr>
          <p:cNvSpPr>
            <a:spLocks noGrp="1"/>
          </p:cNvSpPr>
          <p:nvPr>
            <p:ph type="body" sz="quarter" idx="11"/>
          </p:nvPr>
        </p:nvSpPr>
        <p:spPr/>
        <p:txBody>
          <a:bodyPr/>
          <a:lstStyle/>
          <a:p>
            <a:r>
              <a:rPr lang="de-DE"/>
              <a:t>28/10/2021</a:t>
            </a:r>
          </a:p>
        </p:txBody>
      </p:sp>
      <p:sp>
        <p:nvSpPr>
          <p:cNvPr id="13" name="Textplatzhalter 12">
            <a:extLst>
              <a:ext uri="{FF2B5EF4-FFF2-40B4-BE49-F238E27FC236}">
                <a16:creationId xmlns:a16="http://schemas.microsoft.com/office/drawing/2014/main" id="{163BA085-7699-473C-9EC3-3D6922A2C02F}"/>
              </a:ext>
            </a:extLst>
          </p:cNvPr>
          <p:cNvSpPr>
            <a:spLocks noGrp="1"/>
          </p:cNvSpPr>
          <p:nvPr>
            <p:ph type="body" sz="quarter" idx="10"/>
          </p:nvPr>
        </p:nvSpPr>
        <p:spPr>
          <a:xfrm>
            <a:off x="2189495" y="6535850"/>
            <a:ext cx="5589572" cy="322150"/>
          </a:xfrm>
        </p:spPr>
        <p:txBody>
          <a:bodyPr/>
          <a:lstStyle/>
          <a:p>
            <a:r>
              <a:rPr lang="de-DE"/>
              <a:t>A #ParisProof Retail Property </a:t>
            </a:r>
            <a:r>
              <a:rPr lang="de-DE" err="1"/>
              <a:t>Sector</a:t>
            </a:r>
            <a:endParaRPr lang="de-DE"/>
          </a:p>
        </p:txBody>
      </p:sp>
    </p:spTree>
    <p:extLst>
      <p:ext uri="{BB962C8B-B14F-4D97-AF65-F5344CB8AC3E}">
        <p14:creationId xmlns:p14="http://schemas.microsoft.com/office/powerpoint/2010/main" val="1977254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6609C21-EEBB-45A1-9E4A-78ADAFF74E34}"/>
              </a:ext>
            </a:extLst>
          </p:cNvPr>
          <p:cNvSpPr>
            <a:spLocks noGrp="1"/>
          </p:cNvSpPr>
          <p:nvPr>
            <p:ph type="ctrTitle"/>
          </p:nvPr>
        </p:nvSpPr>
        <p:spPr/>
        <p:txBody>
          <a:bodyPr/>
          <a:lstStyle/>
          <a:p>
            <a:r>
              <a:rPr lang="de-DE"/>
              <a:t>Industry </a:t>
            </a:r>
            <a:r>
              <a:rPr lang="de-DE" err="1"/>
              <a:t>actions</a:t>
            </a:r>
            <a:endParaRPr lang="de-DE"/>
          </a:p>
        </p:txBody>
      </p:sp>
      <p:sp>
        <p:nvSpPr>
          <p:cNvPr id="13" name="Untertitel 12">
            <a:extLst>
              <a:ext uri="{FF2B5EF4-FFF2-40B4-BE49-F238E27FC236}">
                <a16:creationId xmlns:a16="http://schemas.microsoft.com/office/drawing/2014/main" id="{0CB4C9E0-7387-448D-9392-E7856F99E9C7}"/>
              </a:ext>
            </a:extLst>
          </p:cNvPr>
          <p:cNvSpPr>
            <a:spLocks noGrp="1"/>
          </p:cNvSpPr>
          <p:nvPr>
            <p:ph type="subTitle" idx="1"/>
          </p:nvPr>
        </p:nvSpPr>
        <p:spPr/>
        <p:txBody>
          <a:bodyPr/>
          <a:lstStyle/>
          <a:p>
            <a:r>
              <a:rPr lang="de-DE"/>
              <a:t>THE PATHWAY TO ZERO-CARBON</a:t>
            </a:r>
          </a:p>
        </p:txBody>
      </p:sp>
      <p:sp>
        <p:nvSpPr>
          <p:cNvPr id="6" name="TextBox 5">
            <a:extLst>
              <a:ext uri="{FF2B5EF4-FFF2-40B4-BE49-F238E27FC236}">
                <a16:creationId xmlns:a16="http://schemas.microsoft.com/office/drawing/2014/main" id="{AF859B3E-4708-4B7D-A340-BEF0A281FD3F}"/>
              </a:ext>
            </a:extLst>
          </p:cNvPr>
          <p:cNvSpPr txBox="1"/>
          <p:nvPr/>
        </p:nvSpPr>
        <p:spPr>
          <a:xfrm>
            <a:off x="2035444" y="1722392"/>
            <a:ext cx="9305416" cy="4154984"/>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indent="-380990">
              <a:buFont typeface="Arial" panose="020B0604020202020204" pitchFamily="34" charset="0"/>
              <a:buChar char="•"/>
            </a:pPr>
            <a:r>
              <a:rPr lang="en-GB">
                <a:solidFill>
                  <a:srgbClr val="005380"/>
                </a:solidFill>
              </a:rPr>
              <a:t>Make the </a:t>
            </a:r>
            <a:r>
              <a:rPr lang="en-GB" b="1">
                <a:solidFill>
                  <a:srgbClr val="00ACCD"/>
                </a:solidFill>
              </a:rPr>
              <a:t>carbon-related risks and benefits more tangible </a:t>
            </a:r>
            <a:r>
              <a:rPr lang="en-GB">
                <a:solidFill>
                  <a:srgbClr val="005380"/>
                </a:solidFill>
              </a:rPr>
              <a:t>by robust and detailed analysis of the impacts of intervention strategies and retrofit solution</a:t>
            </a:r>
          </a:p>
          <a:p>
            <a:pPr marL="380990" indent="-380990">
              <a:buFont typeface="Arial" panose="020B0604020202020204" pitchFamily="34" charset="0"/>
              <a:buChar char="•"/>
            </a:pPr>
            <a:r>
              <a:rPr lang="en-GB">
                <a:solidFill>
                  <a:srgbClr val="005380"/>
                </a:solidFill>
              </a:rPr>
              <a:t>Make sure that wider </a:t>
            </a:r>
            <a:r>
              <a:rPr lang="en-GB" b="1">
                <a:solidFill>
                  <a:srgbClr val="00ACCD"/>
                </a:solidFill>
              </a:rPr>
              <a:t>multiple benefits </a:t>
            </a:r>
            <a:r>
              <a:rPr lang="en-GB">
                <a:solidFill>
                  <a:srgbClr val="005380"/>
                </a:solidFill>
              </a:rPr>
              <a:t>of investing in low-carbon solutions, including to indoor climate, comfort and health, are also accounted for, since these are increasingly relevant to meet customers’ expectations as they return to shopping centres</a:t>
            </a:r>
          </a:p>
          <a:p>
            <a:pPr marL="380990" indent="-380990">
              <a:buFont typeface="Arial" panose="020B0604020202020204" pitchFamily="34" charset="0"/>
              <a:buChar char="•"/>
            </a:pPr>
            <a:r>
              <a:rPr lang="en-GB">
                <a:solidFill>
                  <a:srgbClr val="005380"/>
                </a:solidFill>
              </a:rPr>
              <a:t>Improve the collection, disclosure and </a:t>
            </a:r>
            <a:r>
              <a:rPr lang="en-GB" b="1">
                <a:solidFill>
                  <a:srgbClr val="00ACCD"/>
                </a:solidFill>
              </a:rPr>
              <a:t>sharing of data; </a:t>
            </a:r>
            <a:r>
              <a:rPr lang="en-GB">
                <a:solidFill>
                  <a:srgbClr val="005380"/>
                </a:solidFill>
              </a:rPr>
              <a:t>integrate energy, carbon and financial performance datasets </a:t>
            </a:r>
          </a:p>
          <a:p>
            <a:pPr marL="380990" indent="-380990">
              <a:buFont typeface="Arial" panose="020B0604020202020204" pitchFamily="34" charset="0"/>
              <a:buChar char="•"/>
            </a:pPr>
            <a:r>
              <a:rPr lang="en-GB" b="1">
                <a:solidFill>
                  <a:srgbClr val="00ACCD"/>
                </a:solidFill>
              </a:rPr>
              <a:t>Align incentives </a:t>
            </a:r>
            <a:r>
              <a:rPr lang="en-GB">
                <a:solidFill>
                  <a:srgbClr val="005380"/>
                </a:solidFill>
              </a:rPr>
              <a:t>between retail building owners and tenants in terms of data sharing and sustainability goals</a:t>
            </a:r>
          </a:p>
        </p:txBody>
      </p:sp>
      <p:pic>
        <p:nvPicPr>
          <p:cNvPr id="9" name="Graphic 8" descr="Share with solid fill">
            <a:extLst>
              <a:ext uri="{FF2B5EF4-FFF2-40B4-BE49-F238E27FC236}">
                <a16:creationId xmlns:a16="http://schemas.microsoft.com/office/drawing/2014/main" id="{3BADF85E-75EA-442F-A379-4B407BD840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649" y="4565241"/>
            <a:ext cx="715215" cy="715215"/>
          </a:xfrm>
          <a:prstGeom prst="rect">
            <a:avLst/>
          </a:prstGeom>
        </p:spPr>
      </p:pic>
      <p:pic>
        <p:nvPicPr>
          <p:cNvPr id="10" name="Graphic 9" descr="Table with solid fill">
            <a:extLst>
              <a:ext uri="{FF2B5EF4-FFF2-40B4-BE49-F238E27FC236}">
                <a16:creationId xmlns:a16="http://schemas.microsoft.com/office/drawing/2014/main" id="{EB5D354A-E225-466B-B821-C31CE0F2DB8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4225" y="3845686"/>
            <a:ext cx="715215" cy="715215"/>
          </a:xfrm>
          <a:prstGeom prst="rect">
            <a:avLst/>
          </a:prstGeom>
        </p:spPr>
      </p:pic>
      <p:pic>
        <p:nvPicPr>
          <p:cNvPr id="11" name="Graphic 10" descr="Meditation with solid fill">
            <a:extLst>
              <a:ext uri="{FF2B5EF4-FFF2-40B4-BE49-F238E27FC236}">
                <a16:creationId xmlns:a16="http://schemas.microsoft.com/office/drawing/2014/main" id="{4415081A-E7AD-44EB-8CE9-BF942F25E7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54226" y="2590291"/>
            <a:ext cx="715215" cy="715215"/>
          </a:xfrm>
          <a:prstGeom prst="rect">
            <a:avLst/>
          </a:prstGeom>
        </p:spPr>
      </p:pic>
      <p:pic>
        <p:nvPicPr>
          <p:cNvPr id="12" name="Graphic 11" descr="Presentation with pie chart with solid fill">
            <a:extLst>
              <a:ext uri="{FF2B5EF4-FFF2-40B4-BE49-F238E27FC236}">
                <a16:creationId xmlns:a16="http://schemas.microsoft.com/office/drawing/2014/main" id="{FC402B23-E4AE-4A5E-A2DC-C4E85148B0F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4226" y="1912387"/>
            <a:ext cx="715215" cy="715215"/>
          </a:xfrm>
          <a:prstGeom prst="rect">
            <a:avLst/>
          </a:prstGeom>
        </p:spPr>
      </p:pic>
      <p:sp>
        <p:nvSpPr>
          <p:cNvPr id="15" name="Textplatzhalter 14">
            <a:extLst>
              <a:ext uri="{FF2B5EF4-FFF2-40B4-BE49-F238E27FC236}">
                <a16:creationId xmlns:a16="http://schemas.microsoft.com/office/drawing/2014/main" id="{0CD7C05B-385E-42BC-A13E-112872BC3E16}"/>
              </a:ext>
            </a:extLst>
          </p:cNvPr>
          <p:cNvSpPr>
            <a:spLocks noGrp="1"/>
          </p:cNvSpPr>
          <p:nvPr>
            <p:ph type="body" sz="quarter" idx="11"/>
          </p:nvPr>
        </p:nvSpPr>
        <p:spPr/>
        <p:txBody>
          <a:bodyPr/>
          <a:lstStyle/>
          <a:p>
            <a:r>
              <a:rPr lang="de-DE"/>
              <a:t>28/10/2021</a:t>
            </a:r>
          </a:p>
        </p:txBody>
      </p:sp>
      <p:sp>
        <p:nvSpPr>
          <p:cNvPr id="17" name="Textplatzhalter 16">
            <a:extLst>
              <a:ext uri="{FF2B5EF4-FFF2-40B4-BE49-F238E27FC236}">
                <a16:creationId xmlns:a16="http://schemas.microsoft.com/office/drawing/2014/main" id="{155FC5BC-D2DA-4176-839F-361B2024A210}"/>
              </a:ext>
            </a:extLst>
          </p:cNvPr>
          <p:cNvSpPr>
            <a:spLocks noGrp="1"/>
          </p:cNvSpPr>
          <p:nvPr>
            <p:ph type="body" sz="quarter" idx="10"/>
          </p:nvPr>
        </p:nvSpPr>
        <p:spPr>
          <a:xfrm>
            <a:off x="2189494" y="6535850"/>
            <a:ext cx="5712727" cy="322150"/>
          </a:xfrm>
        </p:spPr>
        <p:txBody>
          <a:bodyPr/>
          <a:lstStyle/>
          <a:p>
            <a:r>
              <a:rPr lang="de-DE"/>
              <a:t>A #ParisProof Retail Property </a:t>
            </a:r>
            <a:r>
              <a:rPr lang="de-DE" err="1"/>
              <a:t>Sector</a:t>
            </a:r>
            <a:endParaRPr lang="de-DE"/>
          </a:p>
        </p:txBody>
      </p:sp>
    </p:spTree>
    <p:extLst>
      <p:ext uri="{BB962C8B-B14F-4D97-AF65-F5344CB8AC3E}">
        <p14:creationId xmlns:p14="http://schemas.microsoft.com/office/powerpoint/2010/main" val="2679379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C3B2BA5-826E-40B5-B98E-3BD2F6568452}"/>
              </a:ext>
            </a:extLst>
          </p:cNvPr>
          <p:cNvSpPr txBox="1"/>
          <p:nvPr/>
        </p:nvSpPr>
        <p:spPr>
          <a:xfrm>
            <a:off x="2035443" y="1762226"/>
            <a:ext cx="9443439" cy="378565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indent="-380990">
              <a:buFont typeface="Arial" panose="020B0604020202020204" pitchFamily="34" charset="0"/>
              <a:buChar char="•"/>
            </a:pPr>
            <a:r>
              <a:rPr lang="en-GB">
                <a:solidFill>
                  <a:srgbClr val="005380"/>
                </a:solidFill>
              </a:rPr>
              <a:t>Follow up enforcement of </a:t>
            </a:r>
            <a:r>
              <a:rPr lang="en-GB" b="1">
                <a:solidFill>
                  <a:srgbClr val="4BACC6"/>
                </a:solidFill>
              </a:rPr>
              <a:t>EPC and NZEB </a:t>
            </a:r>
            <a:r>
              <a:rPr lang="en-GB">
                <a:solidFill>
                  <a:srgbClr val="005380"/>
                </a:solidFill>
              </a:rPr>
              <a:t>regulations by EU Member States with the clear objective of converging towards net zero energy and </a:t>
            </a:r>
            <a:r>
              <a:rPr lang="en-GB" b="1">
                <a:solidFill>
                  <a:srgbClr val="00ACCD"/>
                </a:solidFill>
              </a:rPr>
              <a:t>net zero carbon</a:t>
            </a:r>
            <a:r>
              <a:rPr lang="en-GB">
                <a:solidFill>
                  <a:schemeClr val="accent5"/>
                </a:solidFill>
              </a:rPr>
              <a:t> </a:t>
            </a:r>
            <a:r>
              <a:rPr lang="en-GB">
                <a:solidFill>
                  <a:srgbClr val="1C668E"/>
                </a:solidFill>
              </a:rPr>
              <a:t>targets</a:t>
            </a:r>
          </a:p>
          <a:p>
            <a:pPr marL="380990" indent="-380990">
              <a:buFont typeface="Arial" panose="020B0604020202020204" pitchFamily="34" charset="0"/>
              <a:buChar char="•"/>
            </a:pPr>
            <a:r>
              <a:rPr lang="en-US">
                <a:solidFill>
                  <a:srgbClr val="1C668E"/>
                </a:solidFill>
              </a:rPr>
              <a:t>Introduce </a:t>
            </a:r>
            <a:r>
              <a:rPr lang="en-US" b="1">
                <a:solidFill>
                  <a:srgbClr val="4BACC6"/>
                </a:solidFill>
              </a:rPr>
              <a:t>policy roadmaps </a:t>
            </a:r>
            <a:r>
              <a:rPr lang="en-US">
                <a:solidFill>
                  <a:srgbClr val="1C668E"/>
                </a:solidFill>
              </a:rPr>
              <a:t>to a carbon neutral building stock, including specific requirements for different sectors</a:t>
            </a:r>
            <a:endParaRPr lang="en-GB">
              <a:solidFill>
                <a:srgbClr val="1C668E"/>
              </a:solidFill>
            </a:endParaRPr>
          </a:p>
          <a:p>
            <a:pPr marL="380990" indent="-380990">
              <a:buFont typeface="Arial" panose="020B0604020202020204" pitchFamily="34" charset="0"/>
              <a:buChar char="•"/>
            </a:pPr>
            <a:r>
              <a:rPr lang="en-GB">
                <a:solidFill>
                  <a:srgbClr val="1C668E"/>
                </a:solidFill>
              </a:rPr>
              <a:t>Support </a:t>
            </a:r>
            <a:r>
              <a:rPr lang="en-GB" b="1">
                <a:solidFill>
                  <a:srgbClr val="4BACC6"/>
                </a:solidFill>
              </a:rPr>
              <a:t>data collection efforts </a:t>
            </a:r>
            <a:r>
              <a:rPr lang="en-GB">
                <a:solidFill>
                  <a:srgbClr val="1C668E"/>
                </a:solidFill>
              </a:rPr>
              <a:t>by clarifying data collection and sharing obligations among retail stakeholders (e.g. landlord-retailer).</a:t>
            </a:r>
          </a:p>
          <a:p>
            <a:pPr marL="380990" indent="-380990">
              <a:buFont typeface="Arial" panose="020B0604020202020204" pitchFamily="34" charset="0"/>
              <a:buChar char="•"/>
            </a:pPr>
            <a:r>
              <a:rPr lang="en-GB">
                <a:solidFill>
                  <a:srgbClr val="1C668E"/>
                </a:solidFill>
              </a:rPr>
              <a:t>Introduce </a:t>
            </a:r>
            <a:r>
              <a:rPr lang="en-GB" b="1">
                <a:solidFill>
                  <a:srgbClr val="4BACC6"/>
                </a:solidFill>
              </a:rPr>
              <a:t>minimum mandatory requirements </a:t>
            </a:r>
            <a:r>
              <a:rPr lang="en-GB">
                <a:solidFill>
                  <a:srgbClr val="1C668E"/>
                </a:solidFill>
              </a:rPr>
              <a:t>and building codes based on carbon performance in addition to those based on operational energy.</a:t>
            </a:r>
            <a:endParaRPr lang="en-SE">
              <a:solidFill>
                <a:srgbClr val="1C668E"/>
              </a:solidFill>
            </a:endParaRPr>
          </a:p>
        </p:txBody>
      </p:sp>
      <p:pic>
        <p:nvPicPr>
          <p:cNvPr id="8" name="Graphic 7" descr="Gavel with solid fill">
            <a:extLst>
              <a:ext uri="{FF2B5EF4-FFF2-40B4-BE49-F238E27FC236}">
                <a16:creationId xmlns:a16="http://schemas.microsoft.com/office/drawing/2014/main" id="{CFDCA3B9-E4B3-4453-8F5E-B379565CAF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0044" y="4323921"/>
            <a:ext cx="713379" cy="713379"/>
          </a:xfrm>
          <a:prstGeom prst="rect">
            <a:avLst/>
          </a:prstGeom>
        </p:spPr>
      </p:pic>
      <p:pic>
        <p:nvPicPr>
          <p:cNvPr id="9" name="Graphic 8" descr="Document with solid fill">
            <a:extLst>
              <a:ext uri="{FF2B5EF4-FFF2-40B4-BE49-F238E27FC236}">
                <a16:creationId xmlns:a16="http://schemas.microsoft.com/office/drawing/2014/main" id="{4AC9507C-9111-481D-8EF4-33D0CCA185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8805" y="2678095"/>
            <a:ext cx="713379" cy="713379"/>
          </a:xfrm>
          <a:prstGeom prst="rect">
            <a:avLst/>
          </a:prstGeom>
        </p:spPr>
      </p:pic>
      <p:pic>
        <p:nvPicPr>
          <p:cNvPr id="10" name="Graphic 9" descr="Diploma with solid fill">
            <a:extLst>
              <a:ext uri="{FF2B5EF4-FFF2-40B4-BE49-F238E27FC236}">
                <a16:creationId xmlns:a16="http://schemas.microsoft.com/office/drawing/2014/main" id="{9B5719E9-2E64-4E34-A29D-D35AEED0343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78805" y="1852591"/>
            <a:ext cx="713379" cy="713379"/>
          </a:xfrm>
          <a:prstGeom prst="rect">
            <a:avLst/>
          </a:prstGeom>
        </p:spPr>
      </p:pic>
      <p:pic>
        <p:nvPicPr>
          <p:cNvPr id="11" name="Graphic 10" descr="Server with solid fill">
            <a:extLst>
              <a:ext uri="{FF2B5EF4-FFF2-40B4-BE49-F238E27FC236}">
                <a16:creationId xmlns:a16="http://schemas.microsoft.com/office/drawing/2014/main" id="{12CC5042-4B1E-4896-B888-D0814B33B93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8805" y="3498417"/>
            <a:ext cx="713379" cy="713379"/>
          </a:xfrm>
          <a:prstGeom prst="rect">
            <a:avLst/>
          </a:prstGeom>
        </p:spPr>
      </p:pic>
      <p:sp>
        <p:nvSpPr>
          <p:cNvPr id="5" name="Untertitel 4">
            <a:extLst>
              <a:ext uri="{FF2B5EF4-FFF2-40B4-BE49-F238E27FC236}">
                <a16:creationId xmlns:a16="http://schemas.microsoft.com/office/drawing/2014/main" id="{B190A145-FE39-4DCE-A242-9956B6F8FD06}"/>
              </a:ext>
            </a:extLst>
          </p:cNvPr>
          <p:cNvSpPr>
            <a:spLocks noGrp="1"/>
          </p:cNvSpPr>
          <p:nvPr>
            <p:ph type="subTitle" idx="1"/>
          </p:nvPr>
        </p:nvSpPr>
        <p:spPr/>
        <p:txBody>
          <a:bodyPr/>
          <a:lstStyle/>
          <a:p>
            <a:r>
              <a:rPr lang="de-DE"/>
              <a:t>THE PATHWAY TO ZERO CARBON </a:t>
            </a:r>
          </a:p>
        </p:txBody>
      </p:sp>
      <p:sp>
        <p:nvSpPr>
          <p:cNvPr id="14" name="Titel 13">
            <a:extLst>
              <a:ext uri="{FF2B5EF4-FFF2-40B4-BE49-F238E27FC236}">
                <a16:creationId xmlns:a16="http://schemas.microsoft.com/office/drawing/2014/main" id="{35286BCF-64E9-417B-95A3-AA959ABE27BC}"/>
              </a:ext>
            </a:extLst>
          </p:cNvPr>
          <p:cNvSpPr>
            <a:spLocks noGrp="1"/>
          </p:cNvSpPr>
          <p:nvPr>
            <p:ph type="ctrTitle"/>
          </p:nvPr>
        </p:nvSpPr>
        <p:spPr/>
        <p:txBody>
          <a:bodyPr/>
          <a:lstStyle/>
          <a:p>
            <a:r>
              <a:rPr lang="de-DE" dirty="0" err="1"/>
              <a:t>What</a:t>
            </a:r>
            <a:r>
              <a:rPr lang="de-DE" dirty="0"/>
              <a:t> </a:t>
            </a:r>
            <a:r>
              <a:rPr lang="de-DE" dirty="0" err="1"/>
              <a:t>is</a:t>
            </a:r>
            <a:r>
              <a:rPr lang="de-DE" dirty="0"/>
              <a:t> </a:t>
            </a:r>
            <a:r>
              <a:rPr lang="de-DE" dirty="0" err="1"/>
              <a:t>needed</a:t>
            </a:r>
            <a:r>
              <a:rPr lang="de-DE" dirty="0"/>
              <a:t> </a:t>
            </a:r>
            <a:r>
              <a:rPr lang="de-DE" dirty="0" err="1"/>
              <a:t>from</a:t>
            </a:r>
            <a:r>
              <a:rPr lang="de-DE" dirty="0"/>
              <a:t> </a:t>
            </a:r>
            <a:r>
              <a:rPr lang="de-DE" dirty="0" err="1"/>
              <a:t>policy</a:t>
            </a:r>
            <a:r>
              <a:rPr lang="de-DE" dirty="0"/>
              <a:t> </a:t>
            </a:r>
            <a:r>
              <a:rPr lang="de-DE" dirty="0" err="1"/>
              <a:t>makers</a:t>
            </a:r>
            <a:endParaRPr lang="de-DE" dirty="0"/>
          </a:p>
        </p:txBody>
      </p:sp>
      <p:sp>
        <p:nvSpPr>
          <p:cNvPr id="16" name="Textplatzhalter 15">
            <a:extLst>
              <a:ext uri="{FF2B5EF4-FFF2-40B4-BE49-F238E27FC236}">
                <a16:creationId xmlns:a16="http://schemas.microsoft.com/office/drawing/2014/main" id="{52FDB53C-ABF6-4C20-A82C-8E7984AAA705}"/>
              </a:ext>
            </a:extLst>
          </p:cNvPr>
          <p:cNvSpPr>
            <a:spLocks noGrp="1"/>
          </p:cNvSpPr>
          <p:nvPr>
            <p:ph type="body" sz="quarter" idx="11"/>
          </p:nvPr>
        </p:nvSpPr>
        <p:spPr/>
        <p:txBody>
          <a:bodyPr/>
          <a:lstStyle/>
          <a:p>
            <a:r>
              <a:rPr lang="de-DE"/>
              <a:t>28/10/2021</a:t>
            </a:r>
          </a:p>
        </p:txBody>
      </p:sp>
      <p:sp>
        <p:nvSpPr>
          <p:cNvPr id="18" name="Textplatzhalter 17">
            <a:extLst>
              <a:ext uri="{FF2B5EF4-FFF2-40B4-BE49-F238E27FC236}">
                <a16:creationId xmlns:a16="http://schemas.microsoft.com/office/drawing/2014/main" id="{259BC9ED-8601-49AB-BE16-DB338EF27E0E}"/>
              </a:ext>
            </a:extLst>
          </p:cNvPr>
          <p:cNvSpPr>
            <a:spLocks noGrp="1"/>
          </p:cNvSpPr>
          <p:nvPr>
            <p:ph type="body" sz="quarter" idx="10"/>
          </p:nvPr>
        </p:nvSpPr>
        <p:spPr>
          <a:xfrm>
            <a:off x="2189495" y="6535850"/>
            <a:ext cx="5667572" cy="322150"/>
          </a:xfrm>
        </p:spPr>
        <p:txBody>
          <a:bodyPr/>
          <a:lstStyle/>
          <a:p>
            <a:r>
              <a:rPr lang="de-DE"/>
              <a:t>A #ParisProof Retail Property </a:t>
            </a:r>
            <a:r>
              <a:rPr lang="de-DE" err="1"/>
              <a:t>Sector</a:t>
            </a:r>
            <a:endParaRPr lang="de-DE"/>
          </a:p>
        </p:txBody>
      </p:sp>
    </p:spTree>
    <p:extLst>
      <p:ext uri="{BB962C8B-B14F-4D97-AF65-F5344CB8AC3E}">
        <p14:creationId xmlns:p14="http://schemas.microsoft.com/office/powerpoint/2010/main" val="141499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DEB4A8-8748-4746-9C71-9AEA995CA4FB}"/>
              </a:ext>
            </a:extLst>
          </p:cNvPr>
          <p:cNvPicPr>
            <a:picLocks noChangeAspect="1"/>
          </p:cNvPicPr>
          <p:nvPr/>
        </p:nvPicPr>
        <p:blipFill>
          <a:blip r:embed="rId3"/>
          <a:stretch>
            <a:fillRect/>
          </a:stretch>
        </p:blipFill>
        <p:spPr>
          <a:xfrm>
            <a:off x="450584" y="1581313"/>
            <a:ext cx="12192000" cy="4378036"/>
          </a:xfrm>
          <a:prstGeom prst="rect">
            <a:avLst/>
          </a:prstGeom>
        </p:spPr>
      </p:pic>
      <p:sp>
        <p:nvSpPr>
          <p:cNvPr id="4" name="Untertitel 3">
            <a:extLst>
              <a:ext uri="{FF2B5EF4-FFF2-40B4-BE49-F238E27FC236}">
                <a16:creationId xmlns:a16="http://schemas.microsoft.com/office/drawing/2014/main" id="{708BCE8B-98BF-4169-BB06-7BBFC28936E5}"/>
              </a:ext>
            </a:extLst>
          </p:cNvPr>
          <p:cNvSpPr>
            <a:spLocks noGrp="1"/>
          </p:cNvSpPr>
          <p:nvPr>
            <p:ph type="subTitle" idx="1"/>
          </p:nvPr>
        </p:nvSpPr>
        <p:spPr/>
        <p:txBody>
          <a:bodyPr/>
          <a:lstStyle/>
          <a:p>
            <a:r>
              <a:rPr lang="de-DE"/>
              <a:t>DECARBONISATION PATHWAY </a:t>
            </a:r>
          </a:p>
          <a:p>
            <a:r>
              <a:rPr lang="de-DE"/>
              <a:t>AND POLICY LANDSCAPE</a:t>
            </a:r>
          </a:p>
        </p:txBody>
      </p:sp>
      <p:sp>
        <p:nvSpPr>
          <p:cNvPr id="9" name="Textplatzhalter 8">
            <a:extLst>
              <a:ext uri="{FF2B5EF4-FFF2-40B4-BE49-F238E27FC236}">
                <a16:creationId xmlns:a16="http://schemas.microsoft.com/office/drawing/2014/main" id="{2F8E2915-AAEB-47ED-BC20-7BB2899AEE7E}"/>
              </a:ext>
            </a:extLst>
          </p:cNvPr>
          <p:cNvSpPr>
            <a:spLocks noGrp="1"/>
          </p:cNvSpPr>
          <p:nvPr>
            <p:ph type="body" sz="quarter" idx="11"/>
          </p:nvPr>
        </p:nvSpPr>
        <p:spPr/>
        <p:txBody>
          <a:bodyPr/>
          <a:lstStyle/>
          <a:p>
            <a:r>
              <a:rPr lang="de-DE"/>
              <a:t>28/10/2021</a:t>
            </a:r>
          </a:p>
        </p:txBody>
      </p:sp>
      <p:sp>
        <p:nvSpPr>
          <p:cNvPr id="11" name="Textplatzhalter 10">
            <a:extLst>
              <a:ext uri="{FF2B5EF4-FFF2-40B4-BE49-F238E27FC236}">
                <a16:creationId xmlns:a16="http://schemas.microsoft.com/office/drawing/2014/main" id="{0C4A07C3-8D04-4660-A6D4-43F625FA164C}"/>
              </a:ext>
            </a:extLst>
          </p:cNvPr>
          <p:cNvSpPr>
            <a:spLocks noGrp="1"/>
          </p:cNvSpPr>
          <p:nvPr>
            <p:ph type="body" sz="quarter" idx="10"/>
          </p:nvPr>
        </p:nvSpPr>
        <p:spPr>
          <a:xfrm>
            <a:off x="2189494" y="6535850"/>
            <a:ext cx="5577261" cy="309828"/>
          </a:xfrm>
        </p:spPr>
        <p:txBody>
          <a:bodyPr/>
          <a:lstStyle/>
          <a:p>
            <a:r>
              <a:rPr lang="de-DE"/>
              <a:t>A #ParisProof Retail Property </a:t>
            </a:r>
            <a:r>
              <a:rPr lang="de-DE" err="1"/>
              <a:t>Sector</a:t>
            </a:r>
            <a:endParaRPr lang="de-DE"/>
          </a:p>
        </p:txBody>
      </p:sp>
    </p:spTree>
    <p:extLst>
      <p:ext uri="{BB962C8B-B14F-4D97-AF65-F5344CB8AC3E}">
        <p14:creationId xmlns:p14="http://schemas.microsoft.com/office/powerpoint/2010/main" val="3223865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Picture 161">
            <a:extLst>
              <a:ext uri="{FF2B5EF4-FFF2-40B4-BE49-F238E27FC236}">
                <a16:creationId xmlns:a16="http://schemas.microsoft.com/office/drawing/2014/main" id="{E3D5FC3E-F162-4768-A066-850419D30711}"/>
              </a:ext>
            </a:extLst>
          </p:cNvPr>
          <p:cNvPicPr>
            <a:picLocks noChangeAspect="1"/>
          </p:cNvPicPr>
          <p:nvPr/>
        </p:nvPicPr>
        <p:blipFill>
          <a:blip r:embed="rId3"/>
          <a:stretch>
            <a:fillRect/>
          </a:stretch>
        </p:blipFill>
        <p:spPr>
          <a:xfrm>
            <a:off x="286935" y="839640"/>
            <a:ext cx="11546566" cy="5298401"/>
          </a:xfrm>
          <a:prstGeom prst="rect">
            <a:avLst/>
          </a:prstGeom>
        </p:spPr>
      </p:pic>
      <p:sp>
        <p:nvSpPr>
          <p:cNvPr id="4" name="Untertitel 3">
            <a:extLst>
              <a:ext uri="{FF2B5EF4-FFF2-40B4-BE49-F238E27FC236}">
                <a16:creationId xmlns:a16="http://schemas.microsoft.com/office/drawing/2014/main" id="{90860234-313B-4B81-BB6B-075550BFEBE1}"/>
              </a:ext>
            </a:extLst>
          </p:cNvPr>
          <p:cNvSpPr>
            <a:spLocks noGrp="1"/>
          </p:cNvSpPr>
          <p:nvPr>
            <p:ph type="subTitle" idx="1"/>
          </p:nvPr>
        </p:nvSpPr>
        <p:spPr/>
        <p:txBody>
          <a:bodyPr/>
          <a:lstStyle/>
          <a:p>
            <a:r>
              <a:rPr lang="de-DE"/>
              <a:t>MAKING THE BUSINESS CASE</a:t>
            </a:r>
          </a:p>
        </p:txBody>
      </p:sp>
      <p:sp>
        <p:nvSpPr>
          <p:cNvPr id="6" name="Textplatzhalter 5">
            <a:extLst>
              <a:ext uri="{FF2B5EF4-FFF2-40B4-BE49-F238E27FC236}">
                <a16:creationId xmlns:a16="http://schemas.microsoft.com/office/drawing/2014/main" id="{E70FA47A-0169-4255-BFB2-E8415063862D}"/>
              </a:ext>
            </a:extLst>
          </p:cNvPr>
          <p:cNvSpPr>
            <a:spLocks noGrp="1"/>
          </p:cNvSpPr>
          <p:nvPr>
            <p:ph type="body" sz="quarter" idx="11"/>
          </p:nvPr>
        </p:nvSpPr>
        <p:spPr/>
        <p:txBody>
          <a:bodyPr/>
          <a:lstStyle/>
          <a:p>
            <a:r>
              <a:rPr lang="de-DE"/>
              <a:t>28/10/2021</a:t>
            </a:r>
          </a:p>
        </p:txBody>
      </p:sp>
      <p:sp>
        <p:nvSpPr>
          <p:cNvPr id="8" name="Textplatzhalter 7">
            <a:extLst>
              <a:ext uri="{FF2B5EF4-FFF2-40B4-BE49-F238E27FC236}">
                <a16:creationId xmlns:a16="http://schemas.microsoft.com/office/drawing/2014/main" id="{F5F58091-B237-4754-B7EB-F19067E46A3D}"/>
              </a:ext>
            </a:extLst>
          </p:cNvPr>
          <p:cNvSpPr>
            <a:spLocks noGrp="1"/>
          </p:cNvSpPr>
          <p:nvPr>
            <p:ph type="body" sz="quarter" idx="10"/>
          </p:nvPr>
        </p:nvSpPr>
        <p:spPr>
          <a:xfrm>
            <a:off x="2189495" y="6535850"/>
            <a:ext cx="5543394" cy="322150"/>
          </a:xfrm>
        </p:spPr>
        <p:txBody>
          <a:bodyPr/>
          <a:lstStyle/>
          <a:p>
            <a:r>
              <a:rPr lang="de-DE"/>
              <a:t>A #ParisProof Retail Property </a:t>
            </a:r>
            <a:r>
              <a:rPr lang="de-DE" err="1"/>
              <a:t>Sector</a:t>
            </a:r>
            <a:endParaRPr lang="de-DE"/>
          </a:p>
        </p:txBody>
      </p:sp>
    </p:spTree>
    <p:extLst>
      <p:ext uri="{BB962C8B-B14F-4D97-AF65-F5344CB8AC3E}">
        <p14:creationId xmlns:p14="http://schemas.microsoft.com/office/powerpoint/2010/main" val="3993677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a:extLst>
              <a:ext uri="{FF2B5EF4-FFF2-40B4-BE49-F238E27FC236}">
                <a16:creationId xmlns:a16="http://schemas.microsoft.com/office/drawing/2014/main" id="{D39639DF-EB75-4A6B-84DC-23392787A053}"/>
              </a:ext>
            </a:extLst>
          </p:cNvPr>
          <p:cNvSpPr>
            <a:spLocks noGrp="1"/>
          </p:cNvSpPr>
          <p:nvPr>
            <p:ph idx="1"/>
          </p:nvPr>
        </p:nvSpPr>
        <p:spPr>
          <a:xfrm>
            <a:off x="863791" y="1897783"/>
            <a:ext cx="10410987" cy="3742840"/>
          </a:xfrm>
        </p:spPr>
        <p:txBody>
          <a:bodyPr/>
          <a:lstStyle/>
          <a:p>
            <a:r>
              <a:rPr lang="de-DE" err="1"/>
              <a:t>Equitable</a:t>
            </a:r>
            <a:r>
              <a:rPr lang="de-DE"/>
              <a:t> </a:t>
            </a:r>
            <a:r>
              <a:rPr lang="de-DE" err="1"/>
              <a:t>cost</a:t>
            </a:r>
            <a:r>
              <a:rPr lang="de-DE"/>
              <a:t> and </a:t>
            </a:r>
            <a:r>
              <a:rPr lang="de-DE" err="1"/>
              <a:t>benefit</a:t>
            </a:r>
            <a:r>
              <a:rPr lang="de-DE"/>
              <a:t> </a:t>
            </a:r>
            <a:r>
              <a:rPr lang="de-DE" err="1"/>
              <a:t>sharing</a:t>
            </a:r>
            <a:endParaRPr lang="de-DE"/>
          </a:p>
          <a:p>
            <a:r>
              <a:rPr lang="de-DE" err="1"/>
              <a:t>Landlord</a:t>
            </a:r>
            <a:r>
              <a:rPr lang="de-DE"/>
              <a:t>/</a:t>
            </a:r>
            <a:r>
              <a:rPr lang="de-DE" err="1"/>
              <a:t>tenant</a:t>
            </a:r>
            <a:r>
              <a:rPr lang="de-DE"/>
              <a:t> </a:t>
            </a:r>
            <a:r>
              <a:rPr lang="de-DE" err="1"/>
              <a:t>engagement</a:t>
            </a:r>
            <a:r>
              <a:rPr lang="de-DE"/>
              <a:t> plan</a:t>
            </a:r>
          </a:p>
          <a:p>
            <a:r>
              <a:rPr lang="de-DE"/>
              <a:t>Skills and </a:t>
            </a:r>
            <a:r>
              <a:rPr lang="de-DE" err="1"/>
              <a:t>capacity</a:t>
            </a:r>
            <a:r>
              <a:rPr lang="de-DE"/>
              <a:t> </a:t>
            </a:r>
            <a:r>
              <a:rPr lang="de-DE" err="1"/>
              <a:t>building</a:t>
            </a:r>
            <a:endParaRPr lang="de-DE"/>
          </a:p>
          <a:p>
            <a:r>
              <a:rPr lang="de-DE"/>
              <a:t>Looking </a:t>
            </a:r>
            <a:r>
              <a:rPr lang="de-DE" err="1"/>
              <a:t>beyond</a:t>
            </a:r>
            <a:r>
              <a:rPr lang="de-DE"/>
              <a:t> </a:t>
            </a:r>
            <a:r>
              <a:rPr lang="de-DE" err="1"/>
              <a:t>risk</a:t>
            </a:r>
            <a:r>
              <a:rPr lang="de-DE"/>
              <a:t> </a:t>
            </a:r>
            <a:r>
              <a:rPr lang="de-DE" err="1"/>
              <a:t>management</a:t>
            </a:r>
            <a:endParaRPr lang="de-DE"/>
          </a:p>
          <a:p>
            <a:r>
              <a:rPr lang="de-DE"/>
              <a:t>Looking </a:t>
            </a:r>
            <a:r>
              <a:rPr lang="de-DE" err="1"/>
              <a:t>beyond</a:t>
            </a:r>
            <a:r>
              <a:rPr lang="de-DE"/>
              <a:t> </a:t>
            </a:r>
            <a:r>
              <a:rPr lang="de-DE" err="1"/>
              <a:t>carbon</a:t>
            </a:r>
            <a:r>
              <a:rPr lang="de-DE"/>
              <a:t>: environmental and social </a:t>
            </a:r>
            <a:r>
              <a:rPr lang="de-DE" err="1"/>
              <a:t>benefits</a:t>
            </a:r>
            <a:endParaRPr lang="de-DE"/>
          </a:p>
          <a:p>
            <a:endParaRPr lang="de-DE"/>
          </a:p>
        </p:txBody>
      </p:sp>
      <p:sp>
        <p:nvSpPr>
          <p:cNvPr id="4" name="Untertitel 3">
            <a:extLst>
              <a:ext uri="{FF2B5EF4-FFF2-40B4-BE49-F238E27FC236}">
                <a16:creationId xmlns:a16="http://schemas.microsoft.com/office/drawing/2014/main" id="{C2C97D4A-9628-4545-99D4-FAC67E482681}"/>
              </a:ext>
            </a:extLst>
          </p:cNvPr>
          <p:cNvSpPr>
            <a:spLocks noGrp="1"/>
          </p:cNvSpPr>
          <p:nvPr>
            <p:ph type="subTitle" idx="12"/>
          </p:nvPr>
        </p:nvSpPr>
        <p:spPr>
          <a:xfrm>
            <a:off x="2189495" y="452356"/>
            <a:ext cx="10084229" cy="434539"/>
          </a:xfrm>
        </p:spPr>
        <p:txBody>
          <a:bodyPr/>
          <a:lstStyle/>
          <a:p>
            <a:r>
              <a:rPr lang="de-DE"/>
              <a:t>CONCLUDING THOUGHTS</a:t>
            </a:r>
          </a:p>
        </p:txBody>
      </p:sp>
      <p:sp>
        <p:nvSpPr>
          <p:cNvPr id="11" name="Textplatzhalter 10">
            <a:extLst>
              <a:ext uri="{FF2B5EF4-FFF2-40B4-BE49-F238E27FC236}">
                <a16:creationId xmlns:a16="http://schemas.microsoft.com/office/drawing/2014/main" id="{2FE2C78D-3EA1-4DCB-8769-C01CED46E20D}"/>
              </a:ext>
            </a:extLst>
          </p:cNvPr>
          <p:cNvSpPr>
            <a:spLocks noGrp="1"/>
          </p:cNvSpPr>
          <p:nvPr>
            <p:ph type="body" sz="quarter" idx="10"/>
          </p:nvPr>
        </p:nvSpPr>
        <p:spPr>
          <a:xfrm>
            <a:off x="2189495" y="6535850"/>
            <a:ext cx="5565972" cy="322150"/>
          </a:xfrm>
        </p:spPr>
        <p:txBody>
          <a:bodyPr/>
          <a:lstStyle/>
          <a:p>
            <a:r>
              <a:rPr lang="de-DE"/>
              <a:t>A #ParisProof Retail Property </a:t>
            </a:r>
            <a:r>
              <a:rPr lang="de-DE" err="1"/>
              <a:t>Sector</a:t>
            </a:r>
            <a:endParaRPr lang="de-DE"/>
          </a:p>
        </p:txBody>
      </p:sp>
      <p:sp>
        <p:nvSpPr>
          <p:cNvPr id="9" name="Textplatzhalter 8">
            <a:extLst>
              <a:ext uri="{FF2B5EF4-FFF2-40B4-BE49-F238E27FC236}">
                <a16:creationId xmlns:a16="http://schemas.microsoft.com/office/drawing/2014/main" id="{9671BFB9-105D-4F79-AA41-A46D249FC2D8}"/>
              </a:ext>
            </a:extLst>
          </p:cNvPr>
          <p:cNvSpPr>
            <a:spLocks noGrp="1"/>
          </p:cNvSpPr>
          <p:nvPr>
            <p:ph type="body" sz="quarter" idx="11"/>
          </p:nvPr>
        </p:nvSpPr>
        <p:spPr/>
        <p:txBody>
          <a:bodyPr/>
          <a:lstStyle/>
          <a:p>
            <a:r>
              <a:rPr lang="de-DE"/>
              <a:t>28/10/2021</a:t>
            </a:r>
          </a:p>
        </p:txBody>
      </p:sp>
    </p:spTree>
    <p:extLst>
      <p:ext uri="{BB962C8B-B14F-4D97-AF65-F5344CB8AC3E}">
        <p14:creationId xmlns:p14="http://schemas.microsoft.com/office/powerpoint/2010/main" val="773193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1479-AF0D-BA4A-9D34-ED07897D7EF6}"/>
              </a:ext>
            </a:extLst>
          </p:cNvPr>
          <p:cNvSpPr>
            <a:spLocks noGrp="1"/>
          </p:cNvSpPr>
          <p:nvPr>
            <p:ph type="ctrTitle"/>
          </p:nvPr>
        </p:nvSpPr>
        <p:spPr>
          <a:xfrm>
            <a:off x="6294790" y="555233"/>
            <a:ext cx="5731897" cy="980507"/>
          </a:xfrm>
        </p:spPr>
        <p:txBody>
          <a:bodyPr lIns="121920" tIns="60960" rIns="121920" bIns="60960" anchor="ctr"/>
          <a:lstStyle/>
          <a:p>
            <a:r>
              <a:rPr lang="en-BE" sz="5333" dirty="0">
                <a:latin typeface="Franklin Gothic Medium Cond"/>
                <a:cs typeface="Calibri"/>
              </a:rPr>
              <a:t>Thank you</a:t>
            </a:r>
            <a:r>
              <a:rPr lang="en-US" sz="5333" dirty="0">
                <a:latin typeface="Franklin Gothic Medium Cond"/>
                <a:cs typeface="Calibri"/>
              </a:rPr>
              <a:t>!</a:t>
            </a:r>
            <a:endParaRPr lang="en-BE" sz="5333" dirty="0"/>
          </a:p>
        </p:txBody>
      </p:sp>
      <p:sp>
        <p:nvSpPr>
          <p:cNvPr id="3" name="Text Placeholder 2">
            <a:extLst>
              <a:ext uri="{FF2B5EF4-FFF2-40B4-BE49-F238E27FC236}">
                <a16:creationId xmlns:a16="http://schemas.microsoft.com/office/drawing/2014/main" id="{188C2EB0-1A41-E842-8A36-C61818FA0286}"/>
              </a:ext>
            </a:extLst>
          </p:cNvPr>
          <p:cNvSpPr>
            <a:spLocks noGrp="1"/>
          </p:cNvSpPr>
          <p:nvPr>
            <p:ph type="body" sz="quarter" idx="10"/>
          </p:nvPr>
        </p:nvSpPr>
        <p:spPr>
          <a:xfrm>
            <a:off x="6404437" y="3045388"/>
            <a:ext cx="5509961" cy="386947"/>
          </a:xfrm>
        </p:spPr>
        <p:txBody>
          <a:bodyPr lIns="121920" tIns="60960" rIns="121920" bIns="60960" anchor="t"/>
          <a:lstStyle/>
          <a:p>
            <a:r>
              <a:rPr lang="en-BE">
                <a:latin typeface="Calibri"/>
                <a:cs typeface="Calibri"/>
              </a:rPr>
              <a:t>More information here:</a:t>
            </a:r>
            <a:endParaRPr lang="en-BE"/>
          </a:p>
        </p:txBody>
      </p:sp>
    </p:spTree>
    <p:extLst>
      <p:ext uri="{BB962C8B-B14F-4D97-AF65-F5344CB8AC3E}">
        <p14:creationId xmlns:p14="http://schemas.microsoft.com/office/powerpoint/2010/main" val="577582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E9AB7-A7C8-4126-95CF-67D6BF572F2C}"/>
              </a:ext>
            </a:extLst>
          </p:cNvPr>
          <p:cNvSpPr>
            <a:spLocks noGrp="1"/>
          </p:cNvSpPr>
          <p:nvPr>
            <p:ph type="ctrTitle"/>
          </p:nvPr>
        </p:nvSpPr>
        <p:spPr/>
        <p:txBody>
          <a:bodyPr lIns="91440" tIns="45720" rIns="91440" bIns="45720" anchor="ctr"/>
          <a:lstStyle/>
          <a:p>
            <a:r>
              <a:rPr lang="en-US" sz="4250">
                <a:latin typeface="Franklin Gothic Demi Cond"/>
              </a:rPr>
              <a:t>PANEL DISCUSSION</a:t>
            </a:r>
            <a:endParaRPr lang="en-US"/>
          </a:p>
        </p:txBody>
      </p:sp>
      <p:sp>
        <p:nvSpPr>
          <p:cNvPr id="3" name="Text Placeholder 2">
            <a:extLst>
              <a:ext uri="{FF2B5EF4-FFF2-40B4-BE49-F238E27FC236}">
                <a16:creationId xmlns:a16="http://schemas.microsoft.com/office/drawing/2014/main" id="{75021296-F150-47B0-8D1C-6BE6CAB46684}"/>
              </a:ext>
            </a:extLst>
          </p:cNvPr>
          <p:cNvSpPr>
            <a:spLocks noGrp="1"/>
          </p:cNvSpPr>
          <p:nvPr>
            <p:ph type="body" sz="quarter" idx="10"/>
          </p:nvPr>
        </p:nvSpPr>
        <p:spPr>
          <a:xfrm>
            <a:off x="2218249" y="6535850"/>
            <a:ext cx="5825956" cy="292423"/>
          </a:xfrm>
        </p:spPr>
        <p:txBody>
          <a:bodyPr lIns="91440" tIns="45720" rIns="91440" bIns="45720" anchor="ctr"/>
          <a:lstStyle/>
          <a:p>
            <a:r>
              <a:rPr lang="de-DE" sz="1850">
                <a:ea typeface="+mn-lt"/>
                <a:cs typeface="+mn-lt"/>
              </a:rPr>
              <a:t>A #ParisProof Retail Property Sector</a:t>
            </a:r>
            <a:endParaRPr lang="en-US" sz="1850">
              <a:ea typeface="+mn-lt"/>
              <a:cs typeface="+mn-lt"/>
            </a:endParaRPr>
          </a:p>
        </p:txBody>
      </p:sp>
      <p:sp>
        <p:nvSpPr>
          <p:cNvPr id="4" name="Text Placeholder 3">
            <a:extLst>
              <a:ext uri="{FF2B5EF4-FFF2-40B4-BE49-F238E27FC236}">
                <a16:creationId xmlns:a16="http://schemas.microsoft.com/office/drawing/2014/main" id="{1483DC44-95B7-4B47-8478-4BE676B920FE}"/>
              </a:ext>
            </a:extLst>
          </p:cNvPr>
          <p:cNvSpPr>
            <a:spLocks noGrp="1"/>
          </p:cNvSpPr>
          <p:nvPr>
            <p:ph type="body" sz="quarter" idx="11"/>
          </p:nvPr>
        </p:nvSpPr>
        <p:spPr/>
        <p:txBody>
          <a:bodyPr lIns="91440" tIns="45720" rIns="91440" bIns="45720" anchor="ctr"/>
          <a:lstStyle/>
          <a:p>
            <a:r>
              <a:rPr lang="en-US" sz="1850">
                <a:cs typeface="Calibri"/>
              </a:rPr>
              <a:t>28/10/2021</a:t>
            </a:r>
            <a:endParaRPr lang="en-US"/>
          </a:p>
        </p:txBody>
      </p:sp>
      <p:pic>
        <p:nvPicPr>
          <p:cNvPr id="6" name="Picture 6" descr="Timeline&#10;&#10;Description automatically generated">
            <a:extLst>
              <a:ext uri="{FF2B5EF4-FFF2-40B4-BE49-F238E27FC236}">
                <a16:creationId xmlns:a16="http://schemas.microsoft.com/office/drawing/2014/main" id="{30C6E602-9556-4548-BC80-7AACD1DDD315}"/>
              </a:ext>
            </a:extLst>
          </p:cNvPr>
          <p:cNvPicPr>
            <a:picLocks noChangeAspect="1"/>
          </p:cNvPicPr>
          <p:nvPr/>
        </p:nvPicPr>
        <p:blipFill rotWithShape="1">
          <a:blip r:embed="rId2"/>
          <a:srcRect l="1024" t="18536" r="2335" b="16829"/>
          <a:stretch/>
        </p:blipFill>
        <p:spPr>
          <a:xfrm>
            <a:off x="1021640" y="1651061"/>
            <a:ext cx="10112298" cy="3803737"/>
          </a:xfrm>
          <a:prstGeom prst="rect">
            <a:avLst/>
          </a:prstGeom>
        </p:spPr>
      </p:pic>
    </p:spTree>
    <p:extLst>
      <p:ext uri="{BB962C8B-B14F-4D97-AF65-F5344CB8AC3E}">
        <p14:creationId xmlns:p14="http://schemas.microsoft.com/office/powerpoint/2010/main" val="1891712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2125B248-4448-4806-A97B-4B7A4A421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89179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C5BBB-BB12-415B-B34A-DDB6E0D3286A}"/>
              </a:ext>
            </a:extLst>
          </p:cNvPr>
          <p:cNvSpPr>
            <a:spLocks noGrp="1"/>
          </p:cNvSpPr>
          <p:nvPr>
            <p:ph type="ctrTitle"/>
          </p:nvPr>
        </p:nvSpPr>
        <p:spPr>
          <a:xfrm>
            <a:off x="2189495" y="843690"/>
            <a:ext cx="9948076" cy="569827"/>
          </a:xfrm>
        </p:spPr>
        <p:txBody>
          <a:bodyPr lIns="91440" tIns="45720" rIns="91440" bIns="45720" anchor="ctr"/>
          <a:lstStyle/>
          <a:p>
            <a:r>
              <a:rPr lang="en-US" sz="2800" dirty="0">
                <a:latin typeface="Franklin Gothic Medium Cond"/>
                <a:cs typeface="Calibri"/>
              </a:rPr>
              <a:t>A vision and roadmap for </a:t>
            </a:r>
            <a:r>
              <a:rPr lang="en-US" sz="2800" dirty="0" err="1">
                <a:latin typeface="Franklin Gothic Medium Cond"/>
                <a:cs typeface="Calibri"/>
              </a:rPr>
              <a:t>decarbonised</a:t>
            </a:r>
            <a:r>
              <a:rPr lang="en-US" sz="2800" dirty="0">
                <a:latin typeface="Franklin Gothic Medium Cond"/>
                <a:cs typeface="Calibri"/>
              </a:rPr>
              <a:t> retail property</a:t>
            </a:r>
            <a:endParaRPr lang="en-US" sz="2800" dirty="0"/>
          </a:p>
        </p:txBody>
      </p:sp>
      <p:sp>
        <p:nvSpPr>
          <p:cNvPr id="3" name="Subtitle 2">
            <a:extLst>
              <a:ext uri="{FF2B5EF4-FFF2-40B4-BE49-F238E27FC236}">
                <a16:creationId xmlns:a16="http://schemas.microsoft.com/office/drawing/2014/main" id="{4B988544-E264-450A-8A93-DA7B55E50209}"/>
              </a:ext>
            </a:extLst>
          </p:cNvPr>
          <p:cNvSpPr>
            <a:spLocks noGrp="1"/>
          </p:cNvSpPr>
          <p:nvPr>
            <p:ph type="subTitle" idx="1"/>
          </p:nvPr>
        </p:nvSpPr>
        <p:spPr/>
        <p:txBody>
          <a:bodyPr lIns="91440" tIns="45720" rIns="91440" bIns="45720" anchor="t"/>
          <a:lstStyle/>
          <a:p>
            <a:r>
              <a:rPr lang="en-US" dirty="0">
                <a:latin typeface="Franklin Gothic Demi Cond"/>
                <a:cs typeface="Calibri"/>
              </a:rPr>
              <a:t>A PARIS-PROOF RETAIL REAL ESTATE SECTOR</a:t>
            </a:r>
            <a:endParaRPr lang="en-US" dirty="0"/>
          </a:p>
        </p:txBody>
      </p:sp>
      <p:sp>
        <p:nvSpPr>
          <p:cNvPr id="4" name="Text Placeholder 3">
            <a:extLst>
              <a:ext uri="{FF2B5EF4-FFF2-40B4-BE49-F238E27FC236}">
                <a16:creationId xmlns:a16="http://schemas.microsoft.com/office/drawing/2014/main" id="{95DE40AE-92F0-4701-A492-E70BCBE440D8}"/>
              </a:ext>
            </a:extLst>
          </p:cNvPr>
          <p:cNvSpPr>
            <a:spLocks noGrp="1"/>
          </p:cNvSpPr>
          <p:nvPr>
            <p:ph type="body" sz="quarter" idx="10"/>
          </p:nvPr>
        </p:nvSpPr>
        <p:spPr>
          <a:xfrm>
            <a:off x="2189495" y="6535850"/>
            <a:ext cx="5606323" cy="292423"/>
          </a:xfrm>
        </p:spPr>
        <p:txBody>
          <a:bodyPr lIns="91440" tIns="45720" rIns="91440" bIns="45720" anchor="ctr"/>
          <a:lstStyle/>
          <a:p>
            <a:r>
              <a:rPr lang="en-US" sz="1850">
                <a:cs typeface="Calibri"/>
              </a:rPr>
              <a:t>A #ParisProof Retail Property Sector</a:t>
            </a:r>
            <a:endParaRPr lang="en-US"/>
          </a:p>
        </p:txBody>
      </p:sp>
      <p:sp>
        <p:nvSpPr>
          <p:cNvPr id="5" name="Text Placeholder 4">
            <a:extLst>
              <a:ext uri="{FF2B5EF4-FFF2-40B4-BE49-F238E27FC236}">
                <a16:creationId xmlns:a16="http://schemas.microsoft.com/office/drawing/2014/main" id="{12A260BD-C65C-404B-9812-00AAA6BAA0BE}"/>
              </a:ext>
            </a:extLst>
          </p:cNvPr>
          <p:cNvSpPr>
            <a:spLocks noGrp="1"/>
          </p:cNvSpPr>
          <p:nvPr>
            <p:ph type="body" sz="quarter" idx="11"/>
          </p:nvPr>
        </p:nvSpPr>
        <p:spPr/>
        <p:txBody>
          <a:bodyPr lIns="91440" tIns="45720" rIns="91440" bIns="45720" anchor="ctr"/>
          <a:lstStyle/>
          <a:p>
            <a:r>
              <a:rPr lang="en-US" sz="1850">
                <a:cs typeface="Calibri"/>
              </a:rPr>
              <a:t>28/10/2021</a:t>
            </a:r>
            <a:endParaRPr lang="en-US"/>
          </a:p>
        </p:txBody>
      </p:sp>
      <p:pic>
        <p:nvPicPr>
          <p:cNvPr id="6" name="Picture 6" descr="Graphical user interface, website&#10;&#10;Description automatically generated">
            <a:extLst>
              <a:ext uri="{FF2B5EF4-FFF2-40B4-BE49-F238E27FC236}">
                <a16:creationId xmlns:a16="http://schemas.microsoft.com/office/drawing/2014/main" id="{9C17DF2F-1035-44DA-843E-E55BD5844CC0}"/>
              </a:ext>
            </a:extLst>
          </p:cNvPr>
          <p:cNvPicPr>
            <a:picLocks noChangeAspect="1"/>
          </p:cNvPicPr>
          <p:nvPr/>
        </p:nvPicPr>
        <p:blipFill>
          <a:blip r:embed="rId2"/>
          <a:stretch>
            <a:fillRect/>
          </a:stretch>
        </p:blipFill>
        <p:spPr>
          <a:xfrm>
            <a:off x="1686123" y="1519402"/>
            <a:ext cx="3475694" cy="4869466"/>
          </a:xfrm>
          <a:prstGeom prst="rect">
            <a:avLst/>
          </a:prstGeom>
        </p:spPr>
      </p:pic>
      <p:sp>
        <p:nvSpPr>
          <p:cNvPr id="9" name="TextBox 8">
            <a:extLst>
              <a:ext uri="{FF2B5EF4-FFF2-40B4-BE49-F238E27FC236}">
                <a16:creationId xmlns:a16="http://schemas.microsoft.com/office/drawing/2014/main" id="{10CB1C55-F187-493C-BA63-3A5F8A1B84B2}"/>
              </a:ext>
            </a:extLst>
          </p:cNvPr>
          <p:cNvSpPr txBox="1"/>
          <p:nvPr/>
        </p:nvSpPr>
        <p:spPr>
          <a:xfrm>
            <a:off x="5568594" y="1587554"/>
            <a:ext cx="6195316" cy="4062651"/>
          </a:xfrm>
          <a:prstGeom prst="rect">
            <a:avLst/>
          </a:prstGeom>
          <a:noFill/>
        </p:spPr>
        <p:txBody>
          <a:bodyPr wrap="square" rtlCol="0">
            <a:spAutoFit/>
          </a:bodyPr>
          <a:lstStyle/>
          <a:p>
            <a:pPr marL="285750" indent="-285750">
              <a:buFont typeface="Wingdings" panose="05000000000000000000" pitchFamily="2" charset="2"/>
              <a:buChar char="Ø"/>
            </a:pPr>
            <a:r>
              <a:rPr lang="en-US" sz="2400" b="1" dirty="0">
                <a:solidFill>
                  <a:srgbClr val="1C668E"/>
                </a:solidFill>
              </a:rPr>
              <a:t>Slides, recording and publication will be sent by email within 24 hours of this webinar</a:t>
            </a:r>
          </a:p>
          <a:p>
            <a:pPr marL="285750" indent="-285750">
              <a:buFont typeface="Wingdings" panose="05000000000000000000" pitchFamily="2" charset="2"/>
              <a:buChar char="Ø"/>
            </a:pPr>
            <a:endParaRPr lang="en-US" sz="2400" dirty="0">
              <a:solidFill>
                <a:srgbClr val="1C668E"/>
              </a:solidFill>
            </a:endParaRPr>
          </a:p>
          <a:p>
            <a:pPr marL="285750" indent="-285750">
              <a:buFont typeface="Wingdings" panose="05000000000000000000" pitchFamily="2" charset="2"/>
              <a:buChar char="Ø"/>
            </a:pPr>
            <a:r>
              <a:rPr lang="en-US" sz="2400" b="1" dirty="0">
                <a:solidFill>
                  <a:srgbClr val="1C668E"/>
                </a:solidFill>
              </a:rPr>
              <a:t>RRE Vision and Roadmap is now available for download at BPIE website - </a:t>
            </a:r>
            <a:r>
              <a:rPr lang="en-US" sz="2400" dirty="0">
                <a:solidFill>
                  <a:schemeClr val="accent3"/>
                </a:solidFill>
                <a:hlinkClick r:id="rId3">
                  <a:extLst>
                    <a:ext uri="{A12FA001-AC4F-418D-AE19-62706E023703}">
                      <ahyp:hlinkClr xmlns:ahyp="http://schemas.microsoft.com/office/drawing/2018/hyperlinkcolor" val="tx"/>
                    </a:ext>
                  </a:extLst>
                </a:hlinkClick>
              </a:rPr>
              <a:t>www.bpie.eu</a:t>
            </a:r>
            <a:endParaRPr lang="en-US" sz="2400" dirty="0">
              <a:solidFill>
                <a:schemeClr val="accent3"/>
              </a:solidFill>
            </a:endParaRPr>
          </a:p>
          <a:p>
            <a:pPr marL="285750" indent="-285750">
              <a:buFont typeface="Wingdings" panose="05000000000000000000" pitchFamily="2" charset="2"/>
              <a:buChar char="Ø"/>
            </a:pPr>
            <a:endParaRPr lang="en-US" sz="2400" dirty="0">
              <a:solidFill>
                <a:srgbClr val="1C668E"/>
              </a:solidFill>
            </a:endParaRPr>
          </a:p>
          <a:p>
            <a:pPr marL="285750" indent="-285750">
              <a:buFont typeface="Wingdings" panose="05000000000000000000" pitchFamily="2" charset="2"/>
              <a:buChar char="Ø"/>
            </a:pPr>
            <a:r>
              <a:rPr lang="en-US" sz="2400" dirty="0">
                <a:solidFill>
                  <a:srgbClr val="1C668E"/>
                </a:solidFill>
              </a:rPr>
              <a:t>Please share it and spread the word! Tag </a:t>
            </a:r>
            <a:r>
              <a:rPr lang="en-US" sz="2400" b="1" dirty="0">
                <a:solidFill>
                  <a:srgbClr val="1C668E"/>
                </a:solidFill>
              </a:rPr>
              <a:t>@BPIE_eu </a:t>
            </a:r>
            <a:r>
              <a:rPr lang="en-US" sz="2400" dirty="0">
                <a:solidFill>
                  <a:srgbClr val="1C668E"/>
                </a:solidFill>
              </a:rPr>
              <a:t>and hashtag </a:t>
            </a:r>
            <a:r>
              <a:rPr lang="en-US" sz="2400" b="1" dirty="0">
                <a:solidFill>
                  <a:srgbClr val="1C668E"/>
                </a:solidFill>
              </a:rPr>
              <a:t>#ParisProofRRE</a:t>
            </a:r>
          </a:p>
          <a:p>
            <a:pPr marL="285750" indent="-285750">
              <a:buFont typeface="Wingdings" panose="05000000000000000000" pitchFamily="2" charset="2"/>
              <a:buChar char="Ø"/>
            </a:pPr>
            <a:endParaRPr lang="en-US" sz="2400" dirty="0">
              <a:solidFill>
                <a:srgbClr val="1C668E"/>
              </a:solidFill>
            </a:endParaRPr>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endParaRPr lang="en-BE" dirty="0"/>
          </a:p>
        </p:txBody>
      </p:sp>
      <p:pic>
        <p:nvPicPr>
          <p:cNvPr id="10" name="Picture 9" descr="A picture containing ax&#10;&#10;Description automatically generated">
            <a:hlinkClick r:id="rId4"/>
            <a:extLst>
              <a:ext uri="{FF2B5EF4-FFF2-40B4-BE49-F238E27FC236}">
                <a16:creationId xmlns:a16="http://schemas.microsoft.com/office/drawing/2014/main" id="{8672C8CC-D3F1-45EA-B26A-4E9EBD1A3D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7884" y="4914966"/>
            <a:ext cx="515244" cy="419829"/>
          </a:xfrm>
          <a:prstGeom prst="rect">
            <a:avLst/>
          </a:prstGeom>
        </p:spPr>
      </p:pic>
      <p:pic>
        <p:nvPicPr>
          <p:cNvPr id="11" name="Picture 10" descr="Icon&#10;&#10;Description automatically generated">
            <a:hlinkClick r:id="rId6"/>
            <a:extLst>
              <a:ext uri="{FF2B5EF4-FFF2-40B4-BE49-F238E27FC236}">
                <a16:creationId xmlns:a16="http://schemas.microsoft.com/office/drawing/2014/main" id="{1DBB1484-BA28-4E85-8D2A-3C1C6D2953C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31088" y="4914967"/>
            <a:ext cx="427286" cy="427286"/>
          </a:xfrm>
          <a:prstGeom prst="rect">
            <a:avLst/>
          </a:prstGeom>
        </p:spPr>
      </p:pic>
      <p:pic>
        <p:nvPicPr>
          <p:cNvPr id="12" name="Picture 11" descr="A picture containing text, monitor, screen, sign&#10;&#10;Description automatically generated">
            <a:hlinkClick r:id="rId8"/>
            <a:extLst>
              <a:ext uri="{FF2B5EF4-FFF2-40B4-BE49-F238E27FC236}">
                <a16:creationId xmlns:a16="http://schemas.microsoft.com/office/drawing/2014/main" id="{16BD779D-FC99-4B60-A806-A2FE939AC7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4834" y="4856446"/>
            <a:ext cx="232559" cy="523254"/>
          </a:xfrm>
          <a:prstGeom prst="rect">
            <a:avLst/>
          </a:prstGeom>
        </p:spPr>
      </p:pic>
    </p:spTree>
    <p:extLst>
      <p:ext uri="{BB962C8B-B14F-4D97-AF65-F5344CB8AC3E}">
        <p14:creationId xmlns:p14="http://schemas.microsoft.com/office/powerpoint/2010/main" val="383508715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SKYLINE">
  <a:themeElements>
    <a:clrScheme name="BPIE 1">
      <a:dk1>
        <a:srgbClr val="454141"/>
      </a:dk1>
      <a:lt1>
        <a:srgbClr val="FFFFFF"/>
      </a:lt1>
      <a:dk2>
        <a:srgbClr val="777373"/>
      </a:dk2>
      <a:lt2>
        <a:srgbClr val="CFCDCD"/>
      </a:lt2>
      <a:accent1>
        <a:srgbClr val="005380"/>
      </a:accent1>
      <a:accent2>
        <a:srgbClr val="B0DFDB"/>
      </a:accent2>
      <a:accent3>
        <a:srgbClr val="00ACCD"/>
      </a:accent3>
      <a:accent4>
        <a:srgbClr val="83CDE2"/>
      </a:accent4>
      <a:accent5>
        <a:srgbClr val="FFD64F"/>
      </a:accent5>
      <a:accent6>
        <a:srgbClr val="F7931D"/>
      </a:accent6>
      <a:hlink>
        <a:srgbClr val="76B043"/>
      </a:hlink>
      <a:folHlink>
        <a:srgbClr val="B7DA9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PIE General Introduction and Activities 16-9_ine2" id="{8D0F0991-70B3-644C-85FF-5F22405521D2}" vid="{1B097068-784D-044D-888B-A58695B490D8}"/>
    </a:ext>
  </a:extLst>
</a:theme>
</file>

<file path=ppt/theme/theme3.xml><?xml version="1.0" encoding="utf-8"?>
<a:theme xmlns:a="http://schemas.openxmlformats.org/drawingml/2006/main" name="THANK YOU">
  <a:themeElements>
    <a:clrScheme name="BPIE 1">
      <a:dk1>
        <a:srgbClr val="454141"/>
      </a:dk1>
      <a:lt1>
        <a:srgbClr val="FFFFFF"/>
      </a:lt1>
      <a:dk2>
        <a:srgbClr val="777373"/>
      </a:dk2>
      <a:lt2>
        <a:srgbClr val="CFCDCD"/>
      </a:lt2>
      <a:accent1>
        <a:srgbClr val="005380"/>
      </a:accent1>
      <a:accent2>
        <a:srgbClr val="B0DFDB"/>
      </a:accent2>
      <a:accent3>
        <a:srgbClr val="00ACCD"/>
      </a:accent3>
      <a:accent4>
        <a:srgbClr val="83CDE2"/>
      </a:accent4>
      <a:accent5>
        <a:srgbClr val="FFD64F"/>
      </a:accent5>
      <a:accent6>
        <a:srgbClr val="F7931D"/>
      </a:accent6>
      <a:hlink>
        <a:srgbClr val="76B043"/>
      </a:hlink>
      <a:folHlink>
        <a:srgbClr val="B7DA9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PIE General Introduction and Activities 16-9_ine2" id="{8D0F0991-70B3-644C-85FF-5F22405521D2}" vid="{40513D27-8C74-C74A-B474-490DB943F869}"/>
    </a:ext>
  </a:extLst>
</a:theme>
</file>

<file path=ppt/theme/theme4.xml><?xml version="1.0" encoding="utf-8"?>
<a:theme xmlns:a="http://schemas.openxmlformats.org/drawingml/2006/main" name="TITLE SLIDES">
  <a:themeElements>
    <a:clrScheme name="BPIE 1">
      <a:dk1>
        <a:srgbClr val="454141"/>
      </a:dk1>
      <a:lt1>
        <a:srgbClr val="FFFFFF"/>
      </a:lt1>
      <a:dk2>
        <a:srgbClr val="777373"/>
      </a:dk2>
      <a:lt2>
        <a:srgbClr val="CFCDCD"/>
      </a:lt2>
      <a:accent1>
        <a:srgbClr val="005380"/>
      </a:accent1>
      <a:accent2>
        <a:srgbClr val="B0DFDB"/>
      </a:accent2>
      <a:accent3>
        <a:srgbClr val="00ACCD"/>
      </a:accent3>
      <a:accent4>
        <a:srgbClr val="83CDE2"/>
      </a:accent4>
      <a:accent5>
        <a:srgbClr val="FFD64F"/>
      </a:accent5>
      <a:accent6>
        <a:srgbClr val="F7931D"/>
      </a:accent6>
      <a:hlink>
        <a:srgbClr val="76B043"/>
      </a:hlink>
      <a:folHlink>
        <a:srgbClr val="B7DA9B"/>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2215E79-F004-4A51-B39E-22984A7C5785}" vid="{42A83C79-9A54-4DE0-A78C-E794DEC7B6FF}"/>
    </a:ext>
  </a:extLst>
</a:theme>
</file>

<file path=ppt/theme/theme5.xml><?xml version="1.0" encoding="utf-8"?>
<a:theme xmlns:a="http://schemas.openxmlformats.org/drawingml/2006/main" name="SLIDE SKYLINE">
  <a:themeElements>
    <a:clrScheme name="BPIE 1">
      <a:dk1>
        <a:srgbClr val="454141"/>
      </a:dk1>
      <a:lt1>
        <a:srgbClr val="FFFFFF"/>
      </a:lt1>
      <a:dk2>
        <a:srgbClr val="777373"/>
      </a:dk2>
      <a:lt2>
        <a:srgbClr val="CFCDCD"/>
      </a:lt2>
      <a:accent1>
        <a:srgbClr val="005380"/>
      </a:accent1>
      <a:accent2>
        <a:srgbClr val="B0DFDB"/>
      </a:accent2>
      <a:accent3>
        <a:srgbClr val="00ACCD"/>
      </a:accent3>
      <a:accent4>
        <a:srgbClr val="83CDE2"/>
      </a:accent4>
      <a:accent5>
        <a:srgbClr val="FFD64F"/>
      </a:accent5>
      <a:accent6>
        <a:srgbClr val="F7931D"/>
      </a:accent6>
      <a:hlink>
        <a:srgbClr val="76B043"/>
      </a:hlink>
      <a:folHlink>
        <a:srgbClr val="B7DA9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2215E79-F004-4A51-B39E-22984A7C5785}" vid="{50AA01F3-C286-473B-9D7A-513FFAAB9931}"/>
    </a:ext>
  </a:extLst>
</a:theme>
</file>

<file path=ppt/theme/theme6.xml><?xml version="1.0" encoding="utf-8"?>
<a:theme xmlns:a="http://schemas.openxmlformats.org/drawingml/2006/main" name="THANK YOU">
  <a:themeElements>
    <a:clrScheme name="BPIE 1">
      <a:dk1>
        <a:srgbClr val="454141"/>
      </a:dk1>
      <a:lt1>
        <a:srgbClr val="FFFFFF"/>
      </a:lt1>
      <a:dk2>
        <a:srgbClr val="777373"/>
      </a:dk2>
      <a:lt2>
        <a:srgbClr val="CFCDCD"/>
      </a:lt2>
      <a:accent1>
        <a:srgbClr val="005380"/>
      </a:accent1>
      <a:accent2>
        <a:srgbClr val="B0DFDB"/>
      </a:accent2>
      <a:accent3>
        <a:srgbClr val="00ACCD"/>
      </a:accent3>
      <a:accent4>
        <a:srgbClr val="83CDE2"/>
      </a:accent4>
      <a:accent5>
        <a:srgbClr val="FFD64F"/>
      </a:accent5>
      <a:accent6>
        <a:srgbClr val="F7931D"/>
      </a:accent6>
      <a:hlink>
        <a:srgbClr val="76B043"/>
      </a:hlink>
      <a:folHlink>
        <a:srgbClr val="B7DA9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2215E79-F004-4A51-B39E-22984A7C5785}" vid="{6ECE3564-4F2B-4971-BD41-E5E442B603AA}"/>
    </a:ext>
  </a:extLst>
</a:theme>
</file>

<file path=ppt/theme/theme7.xml><?xml version="1.0" encoding="utf-8"?>
<a:theme xmlns:a="http://schemas.openxmlformats.org/drawingml/2006/main" name="1_TITLE SLIDES">
  <a:themeElements>
    <a:clrScheme name="BPIE 1">
      <a:dk1>
        <a:srgbClr val="454141"/>
      </a:dk1>
      <a:lt1>
        <a:srgbClr val="FFFFFF"/>
      </a:lt1>
      <a:dk2>
        <a:srgbClr val="777373"/>
      </a:dk2>
      <a:lt2>
        <a:srgbClr val="CFCDCD"/>
      </a:lt2>
      <a:accent1>
        <a:srgbClr val="005380"/>
      </a:accent1>
      <a:accent2>
        <a:srgbClr val="B0DFDB"/>
      </a:accent2>
      <a:accent3>
        <a:srgbClr val="00ACCD"/>
      </a:accent3>
      <a:accent4>
        <a:srgbClr val="83CDE2"/>
      </a:accent4>
      <a:accent5>
        <a:srgbClr val="FFD64F"/>
      </a:accent5>
      <a:accent6>
        <a:srgbClr val="F7931D"/>
      </a:accent6>
      <a:hlink>
        <a:srgbClr val="76B043"/>
      </a:hlink>
      <a:folHlink>
        <a:srgbClr val="B7DA9B"/>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PIE General Introduction and Activities 16-9_ine2" id="{8D0F0991-70B3-644C-85FF-5F22405521D2}" vid="{A97E90D2-8C08-8649-B6E8-BC720D2A2440}"/>
    </a:ext>
  </a:extLst>
</a:theme>
</file>

<file path=ppt/theme/theme8.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obearchived xmlns="392db15d-bcbb-4a6b-a0aa-070f7b74d70a">true</Tobearchived>
    <_Flow_SignoffStatus xmlns="392db15d-bcbb-4a6b-a0aa-070f7b74d70a" xsi:nil="true"/>
    <Notes xmlns="392db15d-bcbb-4a6b-a0aa-070f7b74d70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C5321FBE674642966488C89890B7BB" ma:contentTypeVersion="24" ma:contentTypeDescription="Create a new document." ma:contentTypeScope="" ma:versionID="4ca4c899d8a53f48ac480e5dee436a1c">
  <xsd:schema xmlns:xsd="http://www.w3.org/2001/XMLSchema" xmlns:xs="http://www.w3.org/2001/XMLSchema" xmlns:p="http://schemas.microsoft.com/office/2006/metadata/properties" xmlns:ns2="19e23ae6-1de5-4c02-adb1-8b803d4bd321" xmlns:ns3="bf8fd00c-6770-4c7e-9c53-09fa03beed1b" xmlns:ns4="392db15d-bcbb-4a6b-a0aa-070f7b74d70a" targetNamespace="http://schemas.microsoft.com/office/2006/metadata/properties" ma:root="true" ma:fieldsID="efcf648f75de74a515e2c2f25b3ad489" ns2:_="" ns3:_="" ns4:_="">
    <xsd:import namespace="19e23ae6-1de5-4c02-adb1-8b803d4bd321"/>
    <xsd:import namespace="bf8fd00c-6770-4c7e-9c53-09fa03beed1b"/>
    <xsd:import namespace="392db15d-bcbb-4a6b-a0aa-070f7b74d70a"/>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MediaServiceGenerationTime" minOccurs="0"/>
                <xsd:element ref="ns4:MediaServiceEventHashCode" minOccurs="0"/>
                <xsd:element ref="ns4:_Flow_SignoffStatus" minOccurs="0"/>
                <xsd:element ref="ns4:MediaServiceAutoKeyPoints" minOccurs="0"/>
                <xsd:element ref="ns4:MediaServiceKeyPoints" minOccurs="0"/>
                <xsd:element ref="ns4:Tobearchived" minOccurs="0"/>
                <xsd:element ref="ns4:MediaLengthInSeconds" minOccurs="0"/>
                <xsd:element ref="ns4: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e23ae6-1de5-4c02-adb1-8b803d4bd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f8fd00c-6770-4c7e-9c53-09fa03beed1b"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2db15d-bcbb-4a6b-a0aa-070f7b74d70a" elementFormDefault="qualified">
    <xsd:import namespace="http://schemas.microsoft.com/office/2006/documentManagement/types"/>
    <xsd:import namespace="http://schemas.microsoft.com/office/infopath/2007/PartnerControls"/>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Flow_SignoffStatus" ma:index="21" nillable="true" ma:displayName="Sign-off status" ma:internalName="Sign_x002d_off_x0020_status">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Tobearchived" ma:index="24" nillable="true" ma:displayName="To be archived" ma:default="1" ma:description="If yes, then the project folder will be moved to this location: https://bpie.sharepoint.com/projects/archive/Documents/Forms/AllItems.aspx?viewpath=%2Fprojects%2Farchive%2FDocuments%2FForms%2FAllItems.aspx" ma:format="Dropdown" ma:internalName="Tobearchived">
      <xsd:simpleType>
        <xsd:restriction base="dms:Boolean"/>
      </xsd:simpleType>
    </xsd:element>
    <xsd:element name="MediaLengthInSeconds" ma:index="25" nillable="true" ma:displayName="Length (seconds)" ma:internalName="MediaLengthInSeconds" ma:readOnly="true">
      <xsd:simpleType>
        <xsd:restriction base="dms:Unknown"/>
      </xsd:simpleType>
    </xsd:element>
    <xsd:element name="Notes" ma:index="26" nillable="true" ma:displayName="Notes" ma:description="BPIE team can add notes here" ma:format="Dropdown" ma:internalName="Notes">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91D794-EA57-40F5-9C09-83893EB5DC7C}">
  <ds:schemaRefs>
    <ds:schemaRef ds:uri="19e23ae6-1de5-4c02-adb1-8b803d4bd321"/>
    <ds:schemaRef ds:uri="392db15d-bcbb-4a6b-a0aa-070f7b74d70a"/>
    <ds:schemaRef ds:uri="bf8fd00c-6770-4c7e-9c53-09fa03beed1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1996A5A-8020-4E8C-9415-FC303EE07FD0}">
  <ds:schemaRefs>
    <ds:schemaRef ds:uri="http://schemas.microsoft.com/sharepoint/v3/contenttype/forms"/>
  </ds:schemaRefs>
</ds:datastoreItem>
</file>

<file path=customXml/itemProps3.xml><?xml version="1.0" encoding="utf-8"?>
<ds:datastoreItem xmlns:ds="http://schemas.openxmlformats.org/officeDocument/2006/customXml" ds:itemID="{F94FB538-22CA-402C-A8B5-F3A6773D93D5}">
  <ds:schemaRefs>
    <ds:schemaRef ds:uri="19e23ae6-1de5-4c02-adb1-8b803d4bd321"/>
    <ds:schemaRef ds:uri="392db15d-bcbb-4a6b-a0aa-070f7b74d70a"/>
    <ds:schemaRef ds:uri="bf8fd00c-6770-4c7e-9c53-09fa03beed1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1677</Words>
  <Application>Microsoft Office PowerPoint</Application>
  <PresentationFormat>Widescreen</PresentationFormat>
  <Paragraphs>176</Paragraphs>
  <Slides>22</Slides>
  <Notes>7</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22</vt:i4>
      </vt:variant>
    </vt:vector>
  </HeadingPairs>
  <TitlesOfParts>
    <vt:vector size="38" baseType="lpstr">
      <vt:lpstr>Arial</vt:lpstr>
      <vt:lpstr>Arial,Sans-Serif</vt:lpstr>
      <vt:lpstr>Calibri</vt:lpstr>
      <vt:lpstr>Calibri Light</vt:lpstr>
      <vt:lpstr>Franklin Gothic Demi Cond</vt:lpstr>
      <vt:lpstr>Franklin Gothic Medium</vt:lpstr>
      <vt:lpstr>Franklin Gothic Medium Cond</vt:lpstr>
      <vt:lpstr>Helvetica Neue</vt:lpstr>
      <vt:lpstr>Wingdings</vt:lpstr>
      <vt:lpstr>Office</vt:lpstr>
      <vt:lpstr>SLIDE SKYLINE</vt:lpstr>
      <vt:lpstr>THANK YOU</vt:lpstr>
      <vt:lpstr>TITLE SLIDES</vt:lpstr>
      <vt:lpstr>SLIDE SKYLINE</vt:lpstr>
      <vt:lpstr>THANK YOU</vt:lpstr>
      <vt:lpstr>1_TITLE SLIDES</vt:lpstr>
      <vt:lpstr>A PARIS-PROOF RETAIL PROPERTY SECTOR:</vt:lpstr>
      <vt:lpstr>HOUSEKEEPING</vt:lpstr>
      <vt:lpstr>Agenda</vt:lpstr>
      <vt:lpstr>Agenda</vt:lpstr>
      <vt:lpstr>PowerPoint Presentation</vt:lpstr>
      <vt:lpstr>PowerPoint Presentation</vt:lpstr>
      <vt:lpstr>PowerPoint Presentation</vt:lpstr>
      <vt:lpstr>A PARIS-PROOF RETAIL REAL ESTATE SECTOR: </vt:lpstr>
      <vt:lpstr>What we do</vt:lpstr>
      <vt:lpstr>PowerPoint Presentation</vt:lpstr>
      <vt:lpstr>PowerPoint Presentation</vt:lpstr>
      <vt:lpstr>PowerPoint Presentation</vt:lpstr>
      <vt:lpstr>PowerPoint Presentation</vt:lpstr>
      <vt:lpstr>Industry actions</vt:lpstr>
      <vt:lpstr>What is needed from policy makers</vt:lpstr>
      <vt:lpstr>PowerPoint Presentation</vt:lpstr>
      <vt:lpstr>PowerPoint Presentation</vt:lpstr>
      <vt:lpstr>PowerPoint Presentation</vt:lpstr>
      <vt:lpstr>Thank you!</vt:lpstr>
      <vt:lpstr>PANEL DISCUSSION</vt:lpstr>
      <vt:lpstr>PowerPoint Presentation</vt:lpstr>
      <vt:lpstr>A vision and roadmap for decarbonised retail property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#ParisProof Retail Property Sector  How to reach net-zero shopping spaces by 2050?</dc:title>
  <dc:creator>Jo Junkel</dc:creator>
  <cp:lastModifiedBy>Caroline Milne</cp:lastModifiedBy>
  <cp:revision>1</cp:revision>
  <dcterms:created xsi:type="dcterms:W3CDTF">2021-10-27T05:40:18Z</dcterms:created>
  <dcterms:modified xsi:type="dcterms:W3CDTF">2021-10-28T07:15:30Z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0x01010081C5321FBE674642966488C89890B7BB</vt:lpwstr>
  </property>
</Properties>
</file>